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7" autoAdjust="0"/>
  </p:normalViewPr>
  <p:slideViewPr>
    <p:cSldViewPr snapToGrid="0">
      <p:cViewPr varScale="1">
        <p:scale>
          <a:sx n="111" d="100"/>
          <a:sy n="111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20-Oct-25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84"/>
            <a:ext cx="10515600" cy="67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29334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82081"/>
            <a:ext cx="106394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9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47828"/>
            <a:ext cx="10496550" cy="65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3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40211"/>
            <a:ext cx="10572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25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85775"/>
            <a:ext cx="104489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1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1831"/>
            <a:ext cx="10487025" cy="647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2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4" y="247827"/>
            <a:ext cx="10439400" cy="65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6250"/>
            <a:ext cx="106299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7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61950"/>
            <a:ext cx="105346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6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09588"/>
            <a:ext cx="106013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9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8839"/>
            <a:ext cx="1068705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35714"/>
            <a:ext cx="105060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7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679436"/>
            <a:ext cx="106584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5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2345"/>
            <a:ext cx="104870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0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18768"/>
            <a:ext cx="105251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0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623398"/>
            <a:ext cx="106584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25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76720"/>
            <a:ext cx="104679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8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59673"/>
            <a:ext cx="10429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8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30298"/>
            <a:ext cx="105346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671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607998"/>
            <a:ext cx="105251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74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64912"/>
            <a:ext cx="105346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7163"/>
            <a:ext cx="1056322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506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39688"/>
            <a:ext cx="105060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9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37540"/>
            <a:ext cx="105537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1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8992"/>
            <a:ext cx="104870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62377"/>
            <a:ext cx="104298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8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96134"/>
            <a:ext cx="105727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40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2" y="316194"/>
            <a:ext cx="10601325" cy="642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7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53831"/>
            <a:ext cx="105441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18</cp:revision>
  <cp:lastPrinted>2025-10-08T11:00:45Z</cp:lastPrinted>
  <dcterms:created xsi:type="dcterms:W3CDTF">2025-10-08T06:58:07Z</dcterms:created>
  <dcterms:modified xsi:type="dcterms:W3CDTF">2025-10-20T15:19:24Z</dcterms:modified>
</cp:coreProperties>
</file>