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37" autoAdjust="0"/>
  </p:normalViewPr>
  <p:slideViewPr>
    <p:cSldViewPr snapToGrid="0">
      <p:cViewPr>
        <p:scale>
          <a:sx n="75" d="100"/>
          <a:sy n="75" d="100"/>
        </p:scale>
        <p:origin x="-1896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16193"/>
            <a:ext cx="10563225" cy="625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7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71513"/>
            <a:ext cx="106203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884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771525"/>
            <a:ext cx="106489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93018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81038"/>
            <a:ext cx="106203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7473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09600"/>
            <a:ext cx="105537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032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95263"/>
            <a:ext cx="1062037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248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57225"/>
            <a:ext cx="105060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68421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00025"/>
            <a:ext cx="1060132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77438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95300"/>
            <a:ext cx="105251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04683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38175"/>
            <a:ext cx="105632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78851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0"/>
            <a:ext cx="1061085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429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66738"/>
            <a:ext cx="106108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13460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71475"/>
            <a:ext cx="104298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66921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85738"/>
            <a:ext cx="1049655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68748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95300"/>
            <a:ext cx="104965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2462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85763"/>
            <a:ext cx="104584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53145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"/>
            <a:ext cx="10668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17378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14338"/>
            <a:ext cx="106299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7116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9" y="115861"/>
            <a:ext cx="10359594" cy="670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02743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2" y="131135"/>
            <a:ext cx="9562745" cy="66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8120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"/>
            <a:ext cx="9532745" cy="64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4817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942975"/>
            <a:ext cx="104298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2269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52450"/>
            <a:ext cx="1080135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78424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33375"/>
            <a:ext cx="106394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57360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"/>
            <a:ext cx="104775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48108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00050"/>
            <a:ext cx="1058227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80030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76200"/>
            <a:ext cx="105822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4011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52475"/>
            <a:ext cx="1052512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0562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04825"/>
            <a:ext cx="1077277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86086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633413"/>
            <a:ext cx="106013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28321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09588"/>
            <a:ext cx="105346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32762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38175"/>
            <a:ext cx="104013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76178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676275"/>
            <a:ext cx="107251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10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19100"/>
            <a:ext cx="106489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27624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00038"/>
            <a:ext cx="105822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591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42925"/>
            <a:ext cx="108394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6256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7225"/>
            <a:ext cx="107442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883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19100"/>
            <a:ext cx="106775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7978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28600"/>
            <a:ext cx="106965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178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0488"/>
            <a:ext cx="10620375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661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0</Words>
  <Application>Microsoft Office PowerPoint</Application>
  <PresentationFormat>Custom</PresentationFormat>
  <Paragraphs>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2025-10-21T10:09:04Z</dcterms:modified>
</cp:coreProperties>
</file>