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="" xmlns:p15="http://schemas.microsoft.com/office/powerpoint/2012/main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37" autoAdjust="0"/>
  </p:normalViewPr>
  <p:slideViewPr>
    <p:cSldViewPr snapToGrid="0">
      <p:cViewPr>
        <p:scale>
          <a:sx n="75" d="100"/>
          <a:sy n="75" d="100"/>
        </p:scale>
        <p:origin x="-1896" y="-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1B29B-BE1A-497B-9C4E-E571805465C0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F7173-A2B1-4B46-91B2-BA17C4861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9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F7173-A2B1-4B46-91B2-BA17C48617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12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9" y="46848"/>
            <a:ext cx="10310811" cy="673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5912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376238"/>
            <a:ext cx="10810875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07589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09563"/>
            <a:ext cx="10620375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44788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657225"/>
            <a:ext cx="1061085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79471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962025"/>
            <a:ext cx="1061085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70262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847725"/>
            <a:ext cx="10544175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78534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342900"/>
            <a:ext cx="1063942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96903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604838"/>
            <a:ext cx="10601325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86942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01" y="152400"/>
            <a:ext cx="10278198" cy="635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904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366713"/>
            <a:ext cx="10572750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5048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57238"/>
            <a:ext cx="10515600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45629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523875"/>
            <a:ext cx="10658475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709117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09550"/>
            <a:ext cx="10591800" cy="6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493872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633413"/>
            <a:ext cx="10648950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36344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33388"/>
            <a:ext cx="10620375" cy="599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392021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552450"/>
            <a:ext cx="10629900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126985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219075"/>
            <a:ext cx="10658475" cy="641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269582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9" y="309287"/>
            <a:ext cx="10558462" cy="631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602813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619125"/>
            <a:ext cx="10506075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806815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252538"/>
            <a:ext cx="1060132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097828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338138"/>
            <a:ext cx="10610850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261660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88901"/>
            <a:ext cx="9759950" cy="664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05900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547688"/>
            <a:ext cx="10591800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877300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266700"/>
            <a:ext cx="10429875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172128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90500"/>
            <a:ext cx="10045700" cy="6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36273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976313"/>
            <a:ext cx="10525125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799406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143"/>
            <a:ext cx="9880600" cy="638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900805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257175"/>
            <a:ext cx="10458450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717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95263"/>
            <a:ext cx="10420350" cy="646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326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614363"/>
            <a:ext cx="10458450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841064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357313"/>
            <a:ext cx="10648950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344575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714375"/>
            <a:ext cx="10563225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716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533400"/>
            <a:ext cx="105918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640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514350"/>
            <a:ext cx="1049655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95616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528638"/>
            <a:ext cx="10639425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04951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881063"/>
            <a:ext cx="10525125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66115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866775"/>
            <a:ext cx="1059180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97374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514350"/>
            <a:ext cx="10506075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66060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80975"/>
            <a:ext cx="10734675" cy="649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321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</Words>
  <Application>Microsoft Office PowerPoint</Application>
  <PresentationFormat>Custom</PresentationFormat>
  <Paragraphs>1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26</cp:revision>
  <cp:lastPrinted>2025-10-08T11:00:45Z</cp:lastPrinted>
  <dcterms:created xsi:type="dcterms:W3CDTF">2025-10-08T06:58:07Z</dcterms:created>
  <dcterms:modified xsi:type="dcterms:W3CDTF">2025-10-21T14:48:10Z</dcterms:modified>
</cp:coreProperties>
</file>