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37" autoAdjust="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54587F-F6D5-4E5C-3506-85395507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4" y="338328"/>
            <a:ext cx="10360152" cy="62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01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240DE-2D37-62F0-089B-CDDB1F033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4BAF7E-D87C-1D9F-592F-1B1333EA2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509587"/>
            <a:ext cx="106489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8189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B0541-AEAB-5133-0ABA-8024E5EEF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A244DE-C842-A706-9475-9BBDFB7D3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" y="529400"/>
            <a:ext cx="11598593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8832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03B76-3ABE-0B16-55EA-17C958DC7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28E7F-452A-DAC2-962C-82A47C5A5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1962"/>
            <a:ext cx="105156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7065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D1CA4-1EC7-92DA-594C-E4EC1888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F3388-D8C5-86E8-2093-EFA7A3F8D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663321"/>
            <a:ext cx="104965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0664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5E76F-9AD7-BD08-3C99-2E4DD343D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50A9AC-F683-2112-06D0-749ABD632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607504"/>
            <a:ext cx="105346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1306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157D3-86CE-E5F8-F9BE-9AE6C101B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0A0F6-600E-0534-E94C-3CCE1936D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753618"/>
            <a:ext cx="105537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9750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38C9F-F1AA-6219-37C9-0FDB9600F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3374D2-5DE6-805D-C12B-391B1878A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685800"/>
            <a:ext cx="106108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6151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8309E-C05C-E887-A320-C851053DB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5AFE9A-172B-BF98-AAAB-D27E4059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833437"/>
            <a:ext cx="105251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8078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F2F9F-CB00-3AD0-AC2E-CA6BD03DF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17CA2E-5CC8-EC21-2658-4C24C2410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676084"/>
            <a:ext cx="106203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8265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B9E9F-A246-5A3C-951B-83C2FC684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49FCB-D547-BECE-23B0-3B6A913A9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76225"/>
            <a:ext cx="1072515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49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D58E0-5C7A-BB4C-DAD4-3C5AE8CDB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50922-178D-B5D7-AC32-8336BCDCF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542925"/>
            <a:ext cx="106108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8135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11B86-DE77-EDF4-FEE1-2F3F61EEA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31122E-11E0-5DBF-B280-AB64E03ED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347472"/>
            <a:ext cx="10487025" cy="63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4818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DE1A0-67D8-C021-32E7-06A1F771F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9E055-EDD4-AA56-E01D-BDCD9456A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564070"/>
            <a:ext cx="105060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9192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192A2-D602-724C-12FE-9152F9BB5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4AEE3B-0AD1-D8AF-E375-5395DD165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704850"/>
            <a:ext cx="105537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5606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0B00-0D49-ACE4-190A-DF4C7904A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3A3FAF-2C49-98FE-49AD-8EBC9CB36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752475"/>
            <a:ext cx="104108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8685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B518F-EB48-FDF7-5550-EF10F814F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306514-D174-68DD-D751-B9EE01ADD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576262"/>
            <a:ext cx="104298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8570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CF33C-F31E-8CCB-CFB5-6A207EA07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1FEDE6-F01F-F85C-4823-B1132455C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752475"/>
            <a:ext cx="106299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084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F902F-F14B-6664-3E1A-5B1A6F5D7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91503-10F0-2AC4-22A4-9797B683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585787"/>
            <a:ext cx="105251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3083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304D0-EEF0-F281-2048-0F7CCBC6E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2D382-9F6C-1A6A-1E9E-DFA8DF478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347662"/>
            <a:ext cx="103346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0266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A2D63-2EA9-B05A-852D-2D474AF20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CD29F-D97C-C381-17B1-745BCF8AE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22363"/>
            <a:ext cx="106680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4522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3E2BB-5DF5-42AC-98EB-9AAC7194A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17D3D0-AC61-5227-20E9-2DE594B93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657225"/>
            <a:ext cx="106203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9776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D1B2B-FEB1-106B-FFC0-FFCD78E09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13F1F-0E72-44A2-BA32-00F60B60C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257175"/>
            <a:ext cx="10496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109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C5D11-5D4B-337D-7799-62EB55AC3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D590B-F7D5-3E63-A407-0DABB0085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314325"/>
            <a:ext cx="105060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292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31DA1-2623-AFF1-7D3E-CA1B0B193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8D8A8-AE17-3D1D-F25D-513FCCC39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57200"/>
            <a:ext cx="10477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348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E3AF4-98A8-975F-6B49-6572B2102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406CE-D398-6A94-534A-A5AB29869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545973"/>
            <a:ext cx="105632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6781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26641-EA2C-7B2D-4229-D4B4A1ECA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C83BDC-89C6-1100-FEF1-FE587342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585787"/>
            <a:ext cx="106870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890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ECE18-D076-7F30-467C-C0C12EE1B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CACF2-76C1-DF17-8E8F-759F19D09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514350"/>
            <a:ext cx="107823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991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CC417-C979-A5BB-6483-DF2D1494C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21F1B4-DEED-F994-311F-16296BB5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71437"/>
            <a:ext cx="10572750" cy="65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9155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Mijan Patowary</cp:lastModifiedBy>
  <cp:revision>24</cp:revision>
  <cp:lastPrinted>2025-10-08T11:00:45Z</cp:lastPrinted>
  <dcterms:created xsi:type="dcterms:W3CDTF">2025-10-08T06:58:07Z</dcterms:created>
  <dcterms:modified xsi:type="dcterms:W3CDTF">2025-10-22T12:56:11Z</dcterms:modified>
</cp:coreProperties>
</file>