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ecture" initials="L" lastIdx="1" clrIdx="0">
    <p:extLst>
      <p:ext uri="{19B8F6BF-5375-455C-9EA6-DF929625EA0E}">
        <p15:presenceInfo xmlns:p15="http://schemas.microsoft.com/office/powerpoint/2012/main" xmlns="" userId="Lecture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4737" autoAdjust="0"/>
  </p:normalViewPr>
  <p:slideViewPr>
    <p:cSldViewPr snapToGrid="0">
      <p:cViewPr>
        <p:scale>
          <a:sx n="100" d="100"/>
          <a:sy n="100" d="100"/>
        </p:scale>
        <p:origin x="-936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81B29B-BE1A-497B-9C4E-E571805465C0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0F7173-A2B1-4B46-91B2-BA17C48617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195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30EB2E5-F2DC-2E0A-DBB4-AE3132CAC2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9716E276-D89F-253D-7F4C-6700BB4901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A346E-AEF8-929C-FEE4-3EC7771E9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9456F6E-1CEF-9906-4FD8-1C2D020130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85C2664-BDDC-60B6-4EA7-0003E30D4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98006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CC44EEF-05FE-826D-EE3A-D86E600FA8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EAB9F34-BD8D-1F14-9FAD-C593F77EA2E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D724872-E256-8598-5357-C69DA51115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15AB616-4372-32B5-282E-D6AB86A6C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9D426B0-B891-3EDD-22FA-97CB38A201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18395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4EBEB75B-73F1-2721-E202-3CF506D007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148F7ADC-90A8-A061-CE3D-34CC9DA28F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6FE0164-4079-2E95-A2E9-407A118060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64E29FE-74E4-05C6-36EB-BE8E5639F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A912FE5-0364-8136-5B5F-670724EC46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2087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102782F-51EB-BEDC-EF82-799DC01F1B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AA0594A-1A1E-BD0E-1A03-B6EB531BB3B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C437CC6-1CF9-2614-16B5-0875827C0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0FEB7D8-E478-43C0-F4E7-0E5C0FF9B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EC0550-E7BF-056F-F846-A93A6D3E8F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685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2A6692-44EA-3B8E-3DBC-4D0E89F402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FB007D0-5AE4-7C96-23C4-CD4C18717B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7E00D6B-E792-AA5F-EBE2-AE157112E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3029BD0-111C-B8E9-5D04-BF4C54404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CB851EE-8BA4-56C6-0CE3-E9C883E355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6466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24C62E-540B-7A99-B364-6953C801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0FDA8CE-75C1-3BB0-31C8-C9E802D307D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F7F0B80-684D-12C6-27FD-26A9BD54701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17B293E-958A-E722-0D4D-FE28C8195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AD92192C-3024-68DE-8F1B-B00218AA5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BCC07CD-770C-FA30-B972-4E49C8D30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34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A2AAD12-A7BD-A687-0630-592171448A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1319B1-BFFB-899F-A2DD-B28CFEDA70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8CB54D4-0BA7-0690-57DC-80B0A2137F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5B1AF08-7D04-5A5B-81C1-CD916FDD09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0533193F-C43B-D004-88A0-06E5F889C4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26BBCEC-6288-4423-A67F-7B4E587D8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B3BB4DE2-F436-06B8-972F-9CAF0D7078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98A31109-0D53-EB67-8712-AC4D1992F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8715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FF2434-4B9A-0172-2259-C790F7B32D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88BC0BC4-7E65-AF77-569D-4F7DB7F16B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2BC2ECEA-5EF0-4EDB-0E06-732DB47F7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6BD2D830-D530-70E0-F911-9A290C86D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5405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07C546D4-3460-57FA-789F-5FC547150E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FB2DE2E-6578-902A-8AAD-9A7AEFC584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BE5F6B79-DD33-4A01-FCA0-551A0B235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0698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F99C7AF-C8D0-AE3F-74C7-394DEADAA8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023F88B-E926-8B4F-8780-061FBD697C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7EA9BFD-A547-A61A-5177-E6C8774C3E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5E75800-7CEE-5287-D356-10BAC5DEF2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CB0EBA9-659B-5951-3A6E-518F2DEB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FB22A0B-9DEA-F2A5-7927-42D73FE38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00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3056419-88B7-26BB-CF24-B1192CA67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A0D29294-EA8D-8FB7-66BF-C14F9E7B39A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0D39259-E37D-2536-4955-63BF3B92B71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6BFF8FF-DAE6-9211-E886-23DCC97355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7EBF88E-9EED-D1AC-0375-F63A20F102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8453565-21E5-8B51-1A09-4C5B16B84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632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C17DE5A4-B51E-EDE9-F52A-147A469087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29FAD96-006C-BA44-2958-642C19F5D20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846EFA-F2F6-46E9-658F-F38ED886F13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CE3FB-F3A3-41C4-9E7C-1EE2A7A3F4A4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A74DCC-3A8A-3A2F-E550-A037BF7188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1479CE2-7911-9C99-8B36-0D751DF1581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BAF1B1-F546-42ED-9102-F33E4BF152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512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257175"/>
            <a:ext cx="10429875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4930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509588"/>
            <a:ext cx="10496550" cy="5838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45000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61950"/>
            <a:ext cx="10420350" cy="6281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784848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5763"/>
            <a:ext cx="10515600" cy="621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9092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85738"/>
            <a:ext cx="10544175" cy="6600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5543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71463"/>
            <a:ext cx="10429875" cy="6486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2909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6" y="342900"/>
            <a:ext cx="10620374" cy="651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322854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85750"/>
            <a:ext cx="10506075" cy="6362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80841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514350"/>
            <a:ext cx="10534650" cy="563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84821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25" y="419100"/>
            <a:ext cx="10810875" cy="6142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7231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" y="295275"/>
            <a:ext cx="10525125" cy="6443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00867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" y="390525"/>
            <a:ext cx="10534650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15861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95275"/>
            <a:ext cx="10496550" cy="637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8236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276225"/>
            <a:ext cx="10467975" cy="6391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59422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476250"/>
            <a:ext cx="10563225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6106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50" y="247650"/>
            <a:ext cx="10553700" cy="649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3013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66725"/>
            <a:ext cx="10544175" cy="592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38185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5" y="361950"/>
            <a:ext cx="10420350" cy="636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43632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963" y="319088"/>
            <a:ext cx="10506075" cy="6315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55753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457200"/>
            <a:ext cx="10363200" cy="594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59207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588" y="676275"/>
            <a:ext cx="10410825" cy="5505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34373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285749"/>
            <a:ext cx="10458450" cy="637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938165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:blinds dir="vert"/>
      </p:transition>
    </mc:Choice>
    <mc:Fallback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270</TotalTime>
  <Words>0</Words>
  <Application>Microsoft Office PowerPoint</Application>
  <PresentationFormat>Custom</PresentationFormat>
  <Paragraphs>0</Paragraphs>
  <Slides>22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Lecture</dc:creator>
  <cp:lastModifiedBy>Lecture</cp:lastModifiedBy>
  <cp:revision>29</cp:revision>
  <cp:lastPrinted>2025-10-08T11:00:45Z</cp:lastPrinted>
  <dcterms:created xsi:type="dcterms:W3CDTF">2025-10-08T06:58:07Z</dcterms:created>
  <dcterms:modified xsi:type="dcterms:W3CDTF">2025-10-25T05:59:56Z</dcterms:modified>
</cp:coreProperties>
</file>