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0B3AF-8B18-4703-95D1-267A1EFF13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14-Oct-25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974AB-53F0-EE70-A167-ED9439E3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320" y="97651"/>
            <a:ext cx="9978501" cy="66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460AA-46A4-D372-D31C-97A7A360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9" y="88775"/>
            <a:ext cx="9582327" cy="6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8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6650D-1CDC-B994-BE16-3C210F5E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20" y="106531"/>
            <a:ext cx="10094313" cy="66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2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CC07C-72FF-1DE5-058F-62540D013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1" y="209254"/>
            <a:ext cx="10495792" cy="65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F719B2-F086-C411-CD1E-F6921621F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18" y="168677"/>
            <a:ext cx="10048547" cy="6667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7E082-8978-DA0A-22AE-418DABB97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62" y="3302494"/>
            <a:ext cx="9294088" cy="33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4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7E4CF-A5E2-1CDD-B568-63FBD49C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1" y="243430"/>
            <a:ext cx="10715349" cy="64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5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25E27C-861E-3F03-38AF-A8BCA477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09" y="319595"/>
            <a:ext cx="10786641" cy="555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0DFFB-44C2-86EC-5508-AE52D203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8" y="306980"/>
            <a:ext cx="10800053" cy="61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2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5B422-9FA2-F131-0298-946C7AD42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5" y="190983"/>
            <a:ext cx="10160911" cy="66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F1D2A-95F3-648E-BCD1-05C935731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2" y="71022"/>
            <a:ext cx="10751572" cy="66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326EA-18B3-036A-F012-B95CE3EA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85" y="133165"/>
            <a:ext cx="10480360" cy="66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D16AC-7554-B275-AA8C-21C07131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FCF378-0B80-DF22-6C40-CAD47B5D7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58" y="0"/>
            <a:ext cx="10837416" cy="63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91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8D8E10-F8D3-E376-AA2B-B19E49FFD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5" y="452758"/>
            <a:ext cx="10884428" cy="58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C4F777-042C-9809-4028-3187551C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61" y="106533"/>
            <a:ext cx="10043082" cy="67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8BC36-BEE1-BE1A-8788-7AF97597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217" y="122158"/>
            <a:ext cx="9939781" cy="67358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B9289B-4070-73E9-E2FF-5DF410C5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71" t="88072" r="53378"/>
          <a:stretch>
            <a:fillRect/>
          </a:stretch>
        </p:blipFill>
        <p:spPr>
          <a:xfrm>
            <a:off x="1704512" y="5932414"/>
            <a:ext cx="3613212" cy="8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0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23879-DF69-1F6E-4E65-E6192289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31" y="62145"/>
            <a:ext cx="10617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9BBD5-8CB0-BCB7-DC93-06C15387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89" y="326717"/>
            <a:ext cx="10419282" cy="654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62D46E-FDD7-6D0A-2F85-2F394BBA0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1" y="150922"/>
            <a:ext cx="10298097" cy="67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9808D0-E598-3373-B7C7-FFD7162A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1" y="95678"/>
            <a:ext cx="10067298" cy="67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D4815-1145-81C2-7AC5-0EB4A2B69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11" y="142607"/>
            <a:ext cx="9658905" cy="67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CD2343-B6D6-0B0E-48F0-31DCC97F0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" y="79901"/>
            <a:ext cx="10042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5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6257BA-E59D-E691-6F53-A1620AAA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0" y="0"/>
            <a:ext cx="10271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DF907-1FB6-2E8B-FE23-6EA45B7F3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09" y="266330"/>
            <a:ext cx="10413808" cy="63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5C37D-545D-4388-B81F-D86A4BD4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13" y="186431"/>
            <a:ext cx="10664578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2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E49AF-7C36-A8D1-763F-7E068619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38" y="26634"/>
            <a:ext cx="10282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32B03-C66D-84DB-90DA-129C654F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3" y="213069"/>
            <a:ext cx="10455139" cy="61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6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23C4AC-69BE-9675-8DA5-811259AC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22" y="290990"/>
            <a:ext cx="10360241" cy="64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743BE-95C8-3E7A-B2CC-A0651BD7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4" y="208499"/>
            <a:ext cx="10541682" cy="64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9FE9D-9C51-4C0D-BDA5-F6169CE4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83" y="204186"/>
            <a:ext cx="10611057" cy="64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4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</Words>
  <Application>Microsoft Office PowerPoint</Application>
  <PresentationFormat>Widescreen</PresentationFormat>
  <Paragraphs>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Lecture</dc:creator>
  <cp:lastModifiedBy>Lecture</cp:lastModifiedBy>
  <cp:revision>20</cp:revision>
  <cp:lastPrinted>2025-10-08T11:00:45Z</cp:lastPrinted>
  <dcterms:created xsi:type="dcterms:W3CDTF">2025-10-08T06:58:07Z</dcterms:created>
  <dcterms:modified xsi:type="dcterms:W3CDTF">2025-10-14T04:55:43Z</dcterms:modified>
</cp:coreProperties>
</file>