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0B3AF-8B18-4703-95D1-267A1EFF13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0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FD3E4-79E2-0B56-D8F6-436673C2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5" y="133164"/>
            <a:ext cx="10031766" cy="66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F3F1A-F2EE-CA65-A422-5937AE61C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2" y="423863"/>
            <a:ext cx="10608817" cy="58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3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2DC1C-4F6D-FC92-DC8D-D0EE8B7E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61" y="150923"/>
            <a:ext cx="9984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4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0D895-BC61-0F89-CCE4-FEB5F7DA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9" y="195309"/>
            <a:ext cx="10529264" cy="64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7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BAF82-CEF5-5BD9-D370-D7710E0B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4" y="-26634"/>
            <a:ext cx="1014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3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CB010-134E-08C5-6067-A6D23004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0" y="166687"/>
            <a:ext cx="10484529" cy="63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8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3BEE3A-D3D7-2520-7B7E-265B247E7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2" y="112293"/>
            <a:ext cx="10791228" cy="65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0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BEEB3-DE26-1305-B609-1D27970F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8" y="322740"/>
            <a:ext cx="10821880" cy="59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7517C-C3E9-16A5-3113-0B589742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7" y="173761"/>
            <a:ext cx="10812494" cy="599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C15D7-91E3-8836-DD2E-914FE83CE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78" y="283947"/>
            <a:ext cx="10849984" cy="56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215FD-4498-01F8-A39F-EA85C42C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5" y="323850"/>
            <a:ext cx="10715348" cy="607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4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70603-3541-FBEA-60AF-7326016C7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5630E-B174-1208-80DF-B4428ECC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44" y="426127"/>
            <a:ext cx="10656848" cy="56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3371F-E482-EE4C-2A3D-1B75EAC2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46" y="0"/>
            <a:ext cx="1024381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4DABF6-F8D2-A958-BAEF-CA926AB7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029" y="1635572"/>
            <a:ext cx="4096119" cy="2354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F8563A-27FB-34D0-F0BA-3D81666E3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761" y="3905573"/>
            <a:ext cx="3305220" cy="26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0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7997F-2B16-1538-CB6E-61AC24E0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0" y="53267"/>
            <a:ext cx="10441417" cy="67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7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CC21B-FBBD-93DB-1500-0549EDF9C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278" y="130792"/>
            <a:ext cx="10450538" cy="59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9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6678A-5A6C-F82E-3685-E0C9B4EC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24" y="22056"/>
            <a:ext cx="10697592" cy="648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0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F69907-CDAF-FA45-4C45-577711E4D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56" y="123825"/>
            <a:ext cx="10838481" cy="65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8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0A885-AF2B-1B5D-73F2-E8D0D8EF0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91" y="42863"/>
            <a:ext cx="10659634" cy="66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2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3E66D-3E07-897C-453C-4B310EF9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50" y="221941"/>
            <a:ext cx="10481256" cy="65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5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34B5B-5EE2-03F2-EBD0-FEC3B646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53" y="88776"/>
            <a:ext cx="10309265" cy="670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6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28A4A-71D1-3A2D-FAAD-8265BCE70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7" y="0"/>
            <a:ext cx="10280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37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F27C6-11D2-7917-52AA-69D82F58E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7" y="265359"/>
            <a:ext cx="10512666" cy="58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4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ADC84-FE9D-73B8-35D4-18084AFAB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" y="446482"/>
            <a:ext cx="10813002" cy="49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5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271FC-8096-E33D-DF87-36DA3B7E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5" y="79896"/>
            <a:ext cx="10235953" cy="67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3F27F-A702-07F9-D523-B3B17A5AD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5" y="308871"/>
            <a:ext cx="10740090" cy="549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989D6-C90F-2956-71BA-9DAF7E5E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37" y="533187"/>
            <a:ext cx="10702808" cy="506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4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7F92A-D77E-245F-5303-9A33B5C4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4" y="308772"/>
            <a:ext cx="10774635" cy="55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7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A50CE-1D34-8C4F-0A02-D9120C214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44" y="97656"/>
            <a:ext cx="10422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C8DD2-8541-4287-9DA0-E59959E0D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21" y="432000"/>
            <a:ext cx="10369119" cy="59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584C4-77EC-136A-1CE9-8D5E96A4B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6" y="242888"/>
            <a:ext cx="10599938" cy="61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</Words>
  <Application>Microsoft Office PowerPoint</Application>
  <PresentationFormat>Widescreen</PresentationFormat>
  <Paragraphs>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2025-10-14T04:56:18Z</dcterms:modified>
</cp:coreProperties>
</file>