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5B350B-A08C-4012-08FE-5CC998DA3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8" y="106532"/>
            <a:ext cx="10129422" cy="67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4B5B9-FCF8-C283-7E7D-FCF3AA319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D1A9A-43D9-C913-6AA7-9E181F2B9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2" y="239697"/>
            <a:ext cx="10517237" cy="63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E53FF-F9AB-CC69-4A88-B81C8AC7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9E5A54-F4ED-B244-3C9F-D2C231B82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1" y="71022"/>
            <a:ext cx="11209189" cy="64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9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27111-26A3-FDCF-3CC6-378E1C1BD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76BAF-6325-4F05-0593-06946A8F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78" y="275208"/>
            <a:ext cx="10374483" cy="64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EA0C6-CDD9-393B-CB16-3C4194A1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F1F45-820D-3986-900D-4513F729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5" y="202796"/>
            <a:ext cx="10715347" cy="55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6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83C5-8914-82C9-F626-21E1D3B09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AAFA0-991B-894B-4F29-F7D52E79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6" y="159796"/>
            <a:ext cx="10464466" cy="66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022F5-5D87-7D18-A859-D7D5AB78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63014-6F22-E03B-85B7-E21C9301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10715"/>
            <a:ext cx="10647091" cy="61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D3083-F960-868B-EC50-CC6D9292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25977-F99F-3E55-0681-57F3EACE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36" y="257449"/>
            <a:ext cx="10495712" cy="63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0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FB0E-36AD-20F8-4EE4-614B73EDA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ADA64-DE40-08F9-FBF1-FAA2ADA7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8" y="408373"/>
            <a:ext cx="10450106" cy="48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45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B5C00-E4FE-038A-B39D-F98ED6E4E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245F3-2550-AD78-A067-2309F678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0" y="266328"/>
            <a:ext cx="10689325" cy="59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1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0880-668C-CC50-FA2E-7BCA1D61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32FD0-19D8-03F0-C6F7-D41716BF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72" y="195307"/>
            <a:ext cx="10802686" cy="64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D0D85-A1D8-9458-C571-46B565993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5865C-D5B2-9B7D-852A-9B21F602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87" y="115414"/>
            <a:ext cx="10085883" cy="6676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6908B-CA5C-8EFA-7DC2-F624BA3CA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31386" r="10077" b="42524"/>
          <a:stretch>
            <a:fillRect/>
          </a:stretch>
        </p:blipFill>
        <p:spPr>
          <a:xfrm>
            <a:off x="905520" y="2867483"/>
            <a:ext cx="10230037" cy="39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6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2563B-476F-3F48-EF8F-76C59BA1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46FB6-81C6-FB78-9AE8-95140606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1" y="0"/>
            <a:ext cx="1095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21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130EC-897B-017F-9E80-B5212CCC0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120E2-C32F-EC36-CC15-1C03A3B5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39" y="248575"/>
            <a:ext cx="10616737" cy="64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70BD1-FE08-96CF-6976-44BB6C83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96922-84AD-8D06-412F-003BB23E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50" y="337349"/>
            <a:ext cx="10586700" cy="59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1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0F977-4543-ACC1-2B0E-1F2C37959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0CE09-02F5-F297-7D56-03A2C917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98" y="319596"/>
            <a:ext cx="10521167" cy="65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9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F2C36-6981-0B7B-2149-724F72561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27BD2-3796-E6DE-283D-29844462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9" y="53268"/>
            <a:ext cx="1074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96137-B8AD-661C-E057-A4F1F4234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247AF-E883-77AD-13ED-5B3354A9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97652"/>
            <a:ext cx="10875146" cy="66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6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BF32F-AC12-DE76-D75D-06E66EEE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A53CE-A71D-96ED-6F86-AFF17020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1" y="79900"/>
            <a:ext cx="10516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5F113-6783-BE71-C3FD-38031A19C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0AD16-0FCD-CF0D-1586-5576B55D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5" y="44389"/>
            <a:ext cx="10413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D74FE-9A10-0822-C9DF-A75C70C36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E594A-1CD9-9C64-7DE9-CD1C31399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1" y="62146"/>
            <a:ext cx="10493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6DC19-A370-7B4C-9CBD-CDD023A0D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CB696-05C6-D193-383A-75635AE4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7" y="124287"/>
            <a:ext cx="10439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E7BC-DC0B-AD1D-1D68-B0158B41C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66754-B551-D1C9-5676-9A5DFCBC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7" y="201150"/>
            <a:ext cx="10582184" cy="56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7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B421B-E5EE-C51A-6438-42E3134E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203D4-BBB1-BB58-B457-13603613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86" y="88777"/>
            <a:ext cx="10860264" cy="63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DC0C-9357-19F3-D2A2-5C35B484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4F6D4-D44E-420D-E330-4ACADC3B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5" y="115410"/>
            <a:ext cx="10880394" cy="66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6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058A0-5CE7-EEAA-A032-B060207AC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5BD83-890F-5582-A146-98552741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20" y="311424"/>
            <a:ext cx="10585675" cy="49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4CF96-837B-EC1E-334E-C7E02989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565C4-C588-55E6-5710-56BF3CC10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3" y="142045"/>
            <a:ext cx="10518199" cy="65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FCBEA-F151-76EC-D4C0-35A5C397E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8F9953-BC4A-2600-DDB3-D1460F72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98" y="334258"/>
            <a:ext cx="10404631" cy="64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FD7EC-5B82-A03F-6BEE-697A0ABCD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EB9F3-15D2-D209-F005-14FD1A3BD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4" y="186430"/>
            <a:ext cx="10076155" cy="66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C55C1-6052-A3FA-83CC-D7179E00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4B296-7367-C99F-3593-73A01F59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17" y="115410"/>
            <a:ext cx="10341660" cy="6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23EA5-FC69-C1CE-7673-B864F0F9E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82EC2-F5C6-E811-221F-D308081A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7" y="124286"/>
            <a:ext cx="10801170" cy="64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8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Lecture</dc:creator>
  <cp:lastModifiedBy>Lecture</cp:lastModifiedBy>
  <cp:revision>32</cp:revision>
  <cp:lastPrinted>2025-10-08T11:00:45Z</cp:lastPrinted>
  <dcterms:created xsi:type="dcterms:W3CDTF">2025-10-08T06:58:07Z</dcterms:created>
  <dcterms:modified xsi:type="dcterms:W3CDTF">2025-10-14T04:56:58Z</dcterms:modified>
</cp:coreProperties>
</file>