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:p15="http://schemas.microsoft.com/office/powerpoint/2012/main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BED2-4F0E-4AF7-B2BD-7FD51D51D72D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B3AF-8B18-4703-95D1-267A1EFF1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05BD1F-AF18-150B-C960-78B5525BA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67" y="129577"/>
            <a:ext cx="10582183" cy="650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97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3DE08-86E8-29D6-2441-B0ACD65C4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05CBEE-5411-6807-C83F-03F8E17D5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390525"/>
            <a:ext cx="104394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28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8FA71-C7D9-F53E-7BF4-B31C19B4C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9F7D97-FD15-59C5-6B97-138E3C07F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447675"/>
            <a:ext cx="1062037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7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174AC-92C9-17B7-DC40-B405722DB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803224-68AD-E18A-23C5-3C621D04D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276225"/>
            <a:ext cx="1053465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03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671DF-89E4-86C2-2382-CCE5E32DD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DF51E1-C18E-6301-3704-604D9E350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295275"/>
            <a:ext cx="108775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17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7B124-02FE-F31B-DE54-4D6288DB0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0FC5E6-3D0B-38D1-5433-D39DA2432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9966"/>
            <a:ext cx="1066800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8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CEBF1-5CDC-5529-8F77-B9A3ED7F0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1500CC-1B63-2847-1D20-F2D63E98B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47" y="321444"/>
            <a:ext cx="1049655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40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488F8-C011-EA86-E312-B004A1C41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57570C-BD5D-02CF-A00F-8CEA7C946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90500"/>
            <a:ext cx="10353675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77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471AD-1BD0-72E1-7A3D-DD5D64D69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F691C1-9F12-1FAC-C59D-F4A0AEE58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400466"/>
            <a:ext cx="10620375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13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21AEA-F7AB-C291-DE37-34870E784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90F09C-B5DB-6624-931C-722141A0D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852" y="266699"/>
            <a:ext cx="9703293" cy="648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03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52446-4AE0-8625-B8CE-8A95CB347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C208BB-A2E0-5D51-0F10-FAD296C05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519112"/>
            <a:ext cx="105632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90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43794-6727-5DAC-38C9-CA3BE14F0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1E55EA-A7A6-DF7D-B706-1A5D053EF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61937"/>
            <a:ext cx="10591800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786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32698-9428-0FDB-BC3F-5667C1078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6AAB20-D7E2-4218-1722-47E391F20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168676"/>
            <a:ext cx="10429875" cy="664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10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20B03-5DD9-F2E1-8B7B-FC5E6094D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119B3A-00F9-3F62-0AC4-B4BC36F82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361950"/>
            <a:ext cx="1039453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58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D50F2-6C72-A11E-FFFB-7433C6966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0D59D5-274A-4122-D8E9-B6704F073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06" y="376237"/>
            <a:ext cx="10524256" cy="585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55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A62AD-9F85-2504-58F8-369ADCE56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354EC4-4947-FA96-F35D-081AA8031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171449"/>
            <a:ext cx="10182225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15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FD054-9C94-36BF-5BFA-CB10B01F7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424AA5-5188-E5A8-6B9D-DAEE5B20E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533400"/>
            <a:ext cx="1043940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12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3EA1A-5AC3-C1EA-19FB-943A73F74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8E8F1F-B0EA-1803-F0C2-2828769A8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428625"/>
            <a:ext cx="10477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61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566A4-225A-6E31-BB6B-558589E99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4940D6-A19D-B2D5-83D6-66CEC4B69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" y="304800"/>
            <a:ext cx="10544175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3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5A4DD-AFEB-FFB8-EF63-E50CAB784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CF4FC1-B4B4-0003-7A1D-FDEFBA63A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2" y="347662"/>
            <a:ext cx="10696575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57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70EAC-C8C4-E312-E75F-FF2CA5076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D1EE36-62AF-3F46-9D37-FB5DAA35C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461962"/>
            <a:ext cx="1046797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06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6C17D-98B4-8918-7675-3F1CD547D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2C8A10-A8CA-3604-8B3D-73DBD22C4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452437"/>
            <a:ext cx="10477500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5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2A2CA-5E70-33AE-C53F-87A082996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DC365C-680F-460F-DFA2-9FEDB53FC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338137"/>
            <a:ext cx="10658475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00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C32C6-77B7-4021-4744-A3F8E27AC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B5B7AB-574E-3A77-1ECC-31807AA6B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2" y="438150"/>
            <a:ext cx="10353675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33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92A3E-B013-68BB-3D87-0D7A32255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6E7E9D-1405-BECD-6EA5-1CEAACEE5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423862"/>
            <a:ext cx="10429875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31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941FB-D551-2CD2-7547-810433AF7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BF9396-AFAB-9C5D-5235-6FD2B230F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376237"/>
            <a:ext cx="10572750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0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FF76F-213C-12AA-A2BD-0D51694E7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AD2397-00D5-9EB8-FE42-7803F9722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" y="209550"/>
            <a:ext cx="10753725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36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9585A-562F-E1F1-1F25-CD44CE7FB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750BA0-4437-2BF7-33A9-13FDD1157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319087"/>
            <a:ext cx="10629900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21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3C85B-9804-62C7-986B-DB39C8324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8D61B5-58B0-E09E-F5BE-22C2768B9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30" y="171449"/>
            <a:ext cx="10394889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76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D885B-17F8-91B6-B1B8-139B6EB5A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6FD357-8F88-2CCC-829C-CEE80B174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" y="276225"/>
            <a:ext cx="10582275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70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6D2A2-C263-7BAE-DFD1-AAD73BE35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78F5EF-7170-C666-9369-BD09D10D4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361950"/>
            <a:ext cx="10658475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10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0</Words>
  <Application>Microsoft Office PowerPoint</Application>
  <PresentationFormat>Widescreen</PresentationFormat>
  <Paragraphs>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Lecture</dc:creator>
  <cp:lastModifiedBy>Lecture</cp:lastModifiedBy>
  <cp:revision>39</cp:revision>
  <cp:lastPrinted>2025-10-08T11:00:45Z</cp:lastPrinted>
  <dcterms:created xsi:type="dcterms:W3CDTF">2025-10-08T06:58:07Z</dcterms:created>
  <dcterms:modified xsi:type="dcterms:W3CDTF">2025-10-14T04:53:29Z</dcterms:modified>
</cp:coreProperties>
</file>