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6AFFD-8527-8247-6259-D2D07AAA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5" y="-85125"/>
            <a:ext cx="1057275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1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0DD7D-C01D-55C4-AA5A-85C43945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23AF3-28EE-B00E-34D4-6A028B914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09550"/>
            <a:ext cx="101441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1F2DE-4B74-B51E-B2BE-56EFC788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E7EA6-C4A5-13A3-62EE-F90C59851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6" y="247651"/>
            <a:ext cx="10239374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3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5AA63-67ED-2D73-DBAD-D30A549AA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9DC7D-D58C-71D8-00EF-AF6DE4CB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100869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3A39-0D82-293E-A5FA-6EA3D5E37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51434-799A-1B35-D7EE-FC530C96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6" y="219075"/>
            <a:ext cx="10357511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8389D-7D8C-ABFC-C52A-26DD55EA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A5988-6A70-6B46-03DD-12996F7F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4" y="85725"/>
            <a:ext cx="993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34F58-0826-AE1D-C41D-9523A7DBD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2D057-86DA-6BB9-AC75-1439ABBA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38112"/>
            <a:ext cx="104679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87B5F-14FD-9502-42D5-E871A5C6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25FBC-E992-FDCF-1E14-D9F0DE9C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257175"/>
            <a:ext cx="101441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CCA19-3BC1-F573-357D-5A52C35EF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804B2-8210-EC32-B386-B594EDC5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47650"/>
            <a:ext cx="108870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6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1D6DF-5FBD-B3B2-861F-02860C65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BA14D-34E5-0AA9-5A4A-DA1DC5C1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438150"/>
            <a:ext cx="104965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8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C56C7-04E4-4560-930B-9AE331788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3D3B3-010C-CC68-5BDF-42DEFAA2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66725"/>
            <a:ext cx="104203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0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0AD9-3CE7-3D78-5615-E1E49520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1FADC-BF55-3C27-5097-D499CDD2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00024"/>
            <a:ext cx="10242418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99383-DBCB-B6DE-1E19-23633DC84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DC998-8405-023D-9171-A0676F81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71462"/>
            <a:ext cx="105441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1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1AA39-F8D6-66C9-9A1D-9654B06A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ECDE9-9B44-814D-5162-E4DC1B8D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557212"/>
            <a:ext cx="105632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164E-D48E-1891-2D74-56C5543BC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EB6BA-3CC3-D724-AA6B-BB021D85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86" y="209550"/>
            <a:ext cx="10552227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CA1C6-BE9E-9496-D7E7-146A37D23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AF320-37A3-53FD-1522-0949F239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95300"/>
            <a:ext cx="106108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EBB0-8BB0-0DC4-CE28-B22D7FBED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370BD-DF88-65D5-CD47-EC5E73EF5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85750"/>
            <a:ext cx="104775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5378-F0A7-2EB6-9E85-1D333F3C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5720C-C494-A72E-556D-46C46C0F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538162"/>
            <a:ext cx="105060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4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F760-58ED-C4B2-AE9E-43BC87D8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6A4DF-F3A6-5678-A4C0-6B48623C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86" y="200024"/>
            <a:ext cx="10291628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6EEB-F5C1-A2BA-B1EE-6FDFA462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53A01-A845-C211-5663-4B5E2662E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80974"/>
            <a:ext cx="10325099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578DB-96B6-2788-C6CA-54E78AD34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77D04-E360-11E1-5A9A-8EFF614A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42875"/>
            <a:ext cx="103536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390E7-7A9F-8937-AF7B-D941C6EA2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ACBDB-C602-9F45-86F2-B6872DF8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16" y="228600"/>
            <a:ext cx="1015056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ECC78-4DE6-9DFF-7702-0475947D6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3C2AA-5417-73A6-E0A3-8C9452BC5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52" y="114300"/>
            <a:ext cx="994589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0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195A9-81AA-88C5-9540-A21B5BF0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FD63A-FD5C-66C0-F218-70C93045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33350"/>
            <a:ext cx="104489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3C7F1-1B3D-837C-0628-61F80314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92C76-EB94-ADAF-537F-772E5458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19075"/>
            <a:ext cx="107061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4ED4A-7E50-71F5-0CFD-9690373BF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95293-7BA9-0580-E323-5CA51F13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98" y="314325"/>
            <a:ext cx="10523703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A3949-0422-C13F-B1E5-7C575C73A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3BB174-B047-B090-846A-EEF128DE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38137"/>
            <a:ext cx="104584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9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1018-688D-330B-E194-DB4BEC013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EAA00-CC98-94FA-C972-4498472C5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342900"/>
            <a:ext cx="106584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2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8D01-F3DF-7181-982E-25385375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34D93-DFC1-C272-ED5F-D2B6EC11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71450"/>
            <a:ext cx="106203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BF9C5-7F4D-309A-F3DC-D8362F919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71F09-53ED-7D39-89F7-3C0AA01A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68" y="209550"/>
            <a:ext cx="10361958" cy="6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2EEBD-D51A-E510-D19E-FE8CE5EFE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C621F-4ABA-5E67-A221-61AC4A80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97" y="95250"/>
            <a:ext cx="10218237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Lecture</dc:creator>
  <cp:lastModifiedBy>Lecture</cp:lastModifiedBy>
  <cp:revision>39</cp:revision>
  <cp:lastPrinted>2025-10-08T11:00:45Z</cp:lastPrinted>
  <dcterms:created xsi:type="dcterms:W3CDTF">2025-10-08T06:58:07Z</dcterms:created>
  <dcterms:modified xsi:type="dcterms:W3CDTF">2025-10-14T04:54:12Z</dcterms:modified>
</cp:coreProperties>
</file>