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4" r:id="rId9"/>
    <p:sldId id="270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71" r:id="rId19"/>
    <p:sldId id="272" r:id="rId20"/>
    <p:sldId id="273" r:id="rId21"/>
    <p:sldId id="274" r:id="rId22"/>
    <p:sldId id="275" r:id="rId23"/>
    <p:sldId id="276" r:id="rId24"/>
    <p:sldId id="265" r:id="rId25"/>
    <p:sldId id="266" r:id="rId26"/>
    <p:sldId id="267" r:id="rId27"/>
    <p:sldId id="268" r:id="rId28"/>
    <p:sldId id="269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C8E3F-134E-13AE-23EF-F8008B41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68" y="-71022"/>
            <a:ext cx="10388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5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89AE2-6562-6FEA-C69F-B6C10433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F3B4C-2769-DD24-E185-0261E42A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437687"/>
            <a:ext cx="106489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60F1-CF1A-498A-8161-3BCAEE41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3BDAB-9EE6-CEE7-2851-D37DBF270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0920"/>
            <a:ext cx="10744200" cy="66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6381-7F50-DEE7-1952-6A78D113D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9F6A9-A49E-B778-5082-1157DE7B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21" y="150920"/>
            <a:ext cx="10186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4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94DE-9D37-36B3-9658-22D66811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CDD2B-8167-8C12-1F5D-1FF48917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06" y="204186"/>
            <a:ext cx="10217587" cy="64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3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009FF-5EBC-627A-FC7B-63D0DA58E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67563-3E13-A5C8-B1D8-26246FE8B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00" y="177552"/>
            <a:ext cx="10085032" cy="66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7B1E9-7441-063D-4F04-4A98BD9D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F658F-A40F-4E4C-3FD8-669910DF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228600"/>
            <a:ext cx="112021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8F00B-6CA8-7450-DB32-83E28B26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E24B7-167F-C633-5EE8-7E0F0861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2" y="208625"/>
            <a:ext cx="10067276" cy="65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E4008-F50E-237C-3AE1-3310B67C4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7AC0C-48F5-3CD2-6F06-857BDF1E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737"/>
            <a:ext cx="10668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1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DB7BD-A2EC-5F3B-7060-250F69B4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D0557-DFEC-2F46-E5BE-6A1E07D1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8" y="195310"/>
            <a:ext cx="10373984" cy="64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0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5B3FF-4C8E-28A0-875E-C7C41F76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8530B-89A1-F742-6605-A9F8C918A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1" y="186431"/>
            <a:ext cx="10120543" cy="64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3261B-D1DB-EA42-31DE-077F15AF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C3837-C04D-6BBD-9168-89E87B35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6435"/>
            <a:ext cx="105156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C65F-FDC1-48D4-024E-3AC0B1D1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827B0-A100-20AE-5D65-E3EDFB62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17561"/>
            <a:ext cx="10591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3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2DDBE-6840-5442-3269-4BA461ECA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7EC53-504A-DFEE-0DD3-3C5E76E7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57" y="195309"/>
            <a:ext cx="10429086" cy="64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6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7AEB0-09D5-9F1F-8CC1-650F6555A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7DD2C-645B-E3EF-716C-93B48777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32694"/>
            <a:ext cx="109442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87A46-8764-364B-50D4-6BD6BE61C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B4643-396B-BCD0-25F2-F5E170FB1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04186"/>
            <a:ext cx="10572750" cy="64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2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6223E-EFA1-BD8C-C67C-27C7A7000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4DE77-936A-C156-2376-7349085E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72723"/>
            <a:ext cx="105727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84561-9D7D-165F-A335-FFCF5442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FD118-CF83-06C2-AE3B-89F48469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88777"/>
            <a:ext cx="1044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7D78-158B-9C27-D801-ABB9B9796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F48DD-369C-23B9-851A-FC190482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8" y="180266"/>
            <a:ext cx="10164932" cy="65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2C0CD-0747-922B-3324-815CC457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C586E-DD54-C4B4-E9A8-5026EC49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5" y="239698"/>
            <a:ext cx="10333607" cy="6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3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A298E-A90F-9AED-8E42-9C64CD587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746FE-AFF0-575E-245E-192C3868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11" y="326190"/>
            <a:ext cx="10573465" cy="62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5773-2E31-B747-BC3A-3903DBA5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7994F-853E-0C0A-2B94-76969E4E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34" y="204187"/>
            <a:ext cx="9835931" cy="66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8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A08F-7388-ED64-8F2C-7F86EF81F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510B3-6197-8153-1B71-539A4497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5" y="79898"/>
            <a:ext cx="10667371" cy="65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3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4BE70-7F05-3D35-F6AA-DACAAF1AC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FD880-A053-6A05-4146-FA0C73DDF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41" y="141482"/>
            <a:ext cx="10114712" cy="67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5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619A0-C623-625C-E7F3-222C2337E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EEF84-B4CC-A9B7-8614-9F19966B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31" y="201087"/>
            <a:ext cx="108394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1D4A-A1AC-6701-9B5C-65AC79BDA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82006-0CE1-B3DB-F7CE-0C51389A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8" y="195296"/>
            <a:ext cx="10277942" cy="67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36128-58C6-1B33-87B6-4D4EEE91A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A2056-8AFD-5CD2-92FD-7F653757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31" y="150920"/>
            <a:ext cx="10040645" cy="65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0018E-93D3-C22C-2F77-71D11F59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FA2E6-3B6C-C1C7-0B62-1F813D5C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82" y="195310"/>
            <a:ext cx="10601248" cy="64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Lecture</dc:creator>
  <cp:lastModifiedBy>Lecture</cp:lastModifiedBy>
  <cp:revision>41</cp:revision>
  <cp:lastPrinted>2025-10-08T11:00:45Z</cp:lastPrinted>
  <dcterms:created xsi:type="dcterms:W3CDTF">2025-10-08T06:58:07Z</dcterms:created>
  <dcterms:modified xsi:type="dcterms:W3CDTF">2025-10-14T05:00:28Z</dcterms:modified>
</cp:coreProperties>
</file>