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4" y="64439"/>
            <a:ext cx="10429335" cy="656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20395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E203331-6714-F712-9EDA-E439E87F2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FAD67C-A5D1-3210-628F-CB5F3340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8" y="248572"/>
            <a:ext cx="10662081" cy="65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7466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98C1DA4-42B6-1BCF-F3A5-A26A3AF2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2E0BF3-3ED9-3055-975B-171414D7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3" y="177555"/>
            <a:ext cx="10725150" cy="66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9609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7F70FF4-4880-EBDF-4779-99F285514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8A115B-FBAD-8F14-CE88-9F25F508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36750"/>
            <a:ext cx="105918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657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8853549-BE8A-8C9A-3F50-B200C2E75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C302C8-26D1-2372-2038-7E3F9A57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4" y="246355"/>
            <a:ext cx="10342485" cy="63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8185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43DD365-4AD3-368D-C5C1-46F8D5903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F75D7F-E7AE-CFEC-695E-FFF455252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17" y="195309"/>
            <a:ext cx="10409996" cy="66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974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B935414-570B-62F5-F4B7-A8C082A8C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FBA76D-57AE-D055-FF66-0173809D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2" y="340725"/>
            <a:ext cx="105918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8366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F114E2-CB18-1D2B-A569-B35E3835F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B6B686-6A72-8085-0A02-3016A27DC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45" y="124291"/>
            <a:ext cx="10577110" cy="67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841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5669218-8055-78CC-A245-0E6756957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E4D850-A54C-1D32-CB93-28A6D413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3" y="221941"/>
            <a:ext cx="10673186" cy="64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9676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2C542E-83AD-2B22-49E4-0C8170C0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2912"/>
            <a:ext cx="105156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387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814493B-BD8B-9BE4-1E8C-3F459D26B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751922-F823-7E53-0DF7-37F4143F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4" y="204186"/>
            <a:ext cx="10120542" cy="64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1161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DC8B555-93AA-D1E3-23AF-3CE4936EF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4B186A-0EC8-A3D4-A830-1DAA58BA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86432"/>
            <a:ext cx="10700135" cy="67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8878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1F66F7A-8D31-4EB0-52A3-9D197447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682B41-3CF2-15A1-1064-AE5F3AFA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408005"/>
            <a:ext cx="107918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5924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747C7C9-55C8-39C9-3473-F9A71C1A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64ACF0-9D46-B43A-CA58-4401F043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392236"/>
            <a:ext cx="106299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971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B6A579B-2148-6AD0-C14D-283162648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AFCEA1-69A6-4DD9-B189-35395C12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85" y="301838"/>
            <a:ext cx="10188847" cy="64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1094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AC01E0-1944-045E-AEEB-564D5160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82E132-6F4F-750A-BF47-5285B66B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477313"/>
            <a:ext cx="105441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7242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945EA5-5C79-BAC5-DC51-51D5A32E8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C97B44-9C69-1AA7-50B9-BF74002B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7" y="213065"/>
            <a:ext cx="10176284" cy="63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808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15</cp:revision>
  <cp:lastPrinted>2025-10-08T11:00:45Z</cp:lastPrinted>
  <dcterms:created xsi:type="dcterms:W3CDTF">2025-10-08T06:58:07Z</dcterms:created>
  <dcterms:modified xsi:type="dcterms:W3CDTF">2025-10-16T12:37:54Z</dcterms:modified>
</cp:coreProperties>
</file>