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01472"/>
            <a:ext cx="1050607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6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42925"/>
            <a:ext cx="104965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3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4286"/>
            <a:ext cx="10782300" cy="644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526"/>
            <a:ext cx="104870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76198"/>
            <a:ext cx="105441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3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31423"/>
            <a:ext cx="105822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5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04825"/>
            <a:ext cx="106299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6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03270"/>
            <a:ext cx="105632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2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20267"/>
            <a:ext cx="104584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0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37174"/>
            <a:ext cx="105251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97457"/>
            <a:ext cx="107156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18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65121"/>
            <a:ext cx="105918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406"/>
            <a:ext cx="104775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1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46892"/>
            <a:ext cx="104965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59652"/>
            <a:ext cx="10563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0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30333"/>
            <a:ext cx="105251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1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29</cp:revision>
  <cp:lastPrinted>2025-10-08T11:00:45Z</cp:lastPrinted>
  <dcterms:created xsi:type="dcterms:W3CDTF">2025-10-08T06:58:07Z</dcterms:created>
  <dcterms:modified xsi:type="dcterms:W3CDTF">2025-10-19T12:46:38Z</dcterms:modified>
</cp:coreProperties>
</file>