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1" r:id="rId27"/>
    <p:sldId id="26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86" y="267413"/>
            <a:ext cx="10184543" cy="62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346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28600"/>
            <a:ext cx="106013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4160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50165"/>
            <a:ext cx="10648950" cy="648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1058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03002"/>
            <a:ext cx="1049655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27873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79395"/>
            <a:ext cx="106870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17906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6" y="479126"/>
            <a:ext cx="105251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48533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81820"/>
            <a:ext cx="106108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52652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25942"/>
            <a:ext cx="105632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61058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73528"/>
            <a:ext cx="104394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3989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15326"/>
            <a:ext cx="105727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042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83710"/>
            <a:ext cx="104013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8510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9" y="314058"/>
            <a:ext cx="1058227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344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42733"/>
            <a:ext cx="1056322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04414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7882"/>
            <a:ext cx="104775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67387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73644"/>
            <a:ext cx="105632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280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29344"/>
            <a:ext cx="1063942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44906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80319"/>
            <a:ext cx="104965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9237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54839"/>
            <a:ext cx="107442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26896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70677"/>
            <a:ext cx="104965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657947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16956"/>
            <a:ext cx="106013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09682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45878"/>
            <a:ext cx="108680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7684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96276"/>
            <a:ext cx="1056322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64123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83761"/>
            <a:ext cx="108489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87187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43811"/>
            <a:ext cx="105822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08248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67701"/>
            <a:ext cx="1069657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27638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9279"/>
            <a:ext cx="104775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26032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90513"/>
            <a:ext cx="107727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5358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18</cp:revision>
  <cp:lastPrinted>2025-10-08T11:00:45Z</cp:lastPrinted>
  <dcterms:created xsi:type="dcterms:W3CDTF">2025-10-08T06:58:07Z</dcterms:created>
  <dcterms:modified xsi:type="dcterms:W3CDTF">2025-10-16T12:38:01Z</dcterms:modified>
</cp:coreProperties>
</file>