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4" r:id="rId20"/>
    <p:sldId id="26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2761"/>
            <a:ext cx="105441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9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06" y="402924"/>
            <a:ext cx="10210948" cy="55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5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7" y="267417"/>
            <a:ext cx="10472468" cy="651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5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3" y="380011"/>
            <a:ext cx="10264115" cy="57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4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4" y="295723"/>
            <a:ext cx="10325818" cy="59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0" y="343618"/>
            <a:ext cx="10484383" cy="611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8" y="419819"/>
            <a:ext cx="10604216" cy="599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2" y="112138"/>
            <a:ext cx="10351701" cy="665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9" y="380820"/>
            <a:ext cx="10771414" cy="50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2" y="113299"/>
            <a:ext cx="10558732" cy="65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8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4" y="298689"/>
            <a:ext cx="10409878" cy="608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25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44953"/>
            <a:ext cx="981075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8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7" y="362308"/>
            <a:ext cx="10403456" cy="617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72528"/>
            <a:ext cx="10146821" cy="66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5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4" y="306236"/>
            <a:ext cx="10273881" cy="588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2" y="329961"/>
            <a:ext cx="1023092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4133"/>
            <a:ext cx="101917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50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" y="238125"/>
            <a:ext cx="1039483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0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4" y="395467"/>
            <a:ext cx="10543972" cy="57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02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92412"/>
            <a:ext cx="100679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5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16</cp:revision>
  <cp:lastPrinted>2025-10-08T11:00:45Z</cp:lastPrinted>
  <dcterms:created xsi:type="dcterms:W3CDTF">2025-10-08T06:58:07Z</dcterms:created>
  <dcterms:modified xsi:type="dcterms:W3CDTF">2025-10-14T12:30:08Z</dcterms:modified>
</cp:coreProperties>
</file>