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4" y="-84286"/>
            <a:ext cx="10308566" cy="68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5068"/>
            <a:ext cx="104775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6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2888"/>
            <a:ext cx="105537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6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43260"/>
            <a:ext cx="105822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41540"/>
            <a:ext cx="10648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52425"/>
            <a:ext cx="106870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37611"/>
            <a:ext cx="107251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4313"/>
            <a:ext cx="105060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42732"/>
            <a:ext cx="105537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0" y="156980"/>
            <a:ext cx="10955547" cy="666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4" y="324118"/>
            <a:ext cx="105537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1501"/>
            <a:ext cx="1010602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1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9792"/>
            <a:ext cx="105727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52425"/>
            <a:ext cx="105441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5" y="242181"/>
            <a:ext cx="10705381" cy="592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57188"/>
            <a:ext cx="106394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85750"/>
            <a:ext cx="1053465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52425"/>
            <a:ext cx="106108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5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7" y="181510"/>
            <a:ext cx="106584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60043"/>
            <a:ext cx="105632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34658"/>
            <a:ext cx="105727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26</cp:revision>
  <cp:lastPrinted>2025-10-08T11:00:45Z</cp:lastPrinted>
  <dcterms:created xsi:type="dcterms:W3CDTF">2025-10-08T06:58:07Z</dcterms:created>
  <dcterms:modified xsi:type="dcterms:W3CDTF">2025-10-16T12:37:17Z</dcterms:modified>
</cp:coreProperties>
</file>