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105429"/>
            <a:ext cx="10196423" cy="661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66288"/>
            <a:ext cx="10629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0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3902"/>
            <a:ext cx="105918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21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42900"/>
            <a:ext cx="106394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9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718"/>
            <a:ext cx="107061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0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9935"/>
            <a:ext cx="106775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0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6302"/>
            <a:ext cx="105727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92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2875"/>
            <a:ext cx="106775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56918"/>
            <a:ext cx="10696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9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4" y="304327"/>
            <a:ext cx="10506974" cy="624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35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9" y="385990"/>
            <a:ext cx="10530556" cy="581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2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475352"/>
            <a:ext cx="105441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3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46033"/>
            <a:ext cx="1054417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4" y="269932"/>
            <a:ext cx="10270825" cy="631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6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85750"/>
            <a:ext cx="108108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6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29883"/>
            <a:ext cx="106013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9" y="301919"/>
            <a:ext cx="10323213" cy="639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6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21</cp:revision>
  <cp:lastPrinted>2025-10-08T11:00:45Z</cp:lastPrinted>
  <dcterms:created xsi:type="dcterms:W3CDTF">2025-10-08T06:58:07Z</dcterms:created>
  <dcterms:modified xsi:type="dcterms:W3CDTF">2025-10-16T12:02:37Z</dcterms:modified>
</cp:coreProperties>
</file>