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4" r:id="rId17"/>
    <p:sldId id="265" r:id="rId18"/>
    <p:sldId id="26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16-Oct-25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3517"/>
            <a:ext cx="10610850" cy="661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95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04747"/>
            <a:ext cx="105727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55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6" y="447226"/>
            <a:ext cx="104870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77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09575"/>
            <a:ext cx="1068705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99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403015"/>
            <a:ext cx="1060132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79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7124"/>
            <a:ext cx="10668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2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04545"/>
            <a:ext cx="106299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44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06790"/>
            <a:ext cx="105632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3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8779"/>
            <a:ext cx="10591800" cy="648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97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28343"/>
            <a:ext cx="105441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0" y="200025"/>
            <a:ext cx="108585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26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9" y="454057"/>
            <a:ext cx="105822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8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68342"/>
            <a:ext cx="10658475" cy="484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60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94221"/>
            <a:ext cx="104394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41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09768"/>
            <a:ext cx="106013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44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8511"/>
            <a:ext cx="106680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0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97188"/>
            <a:ext cx="107061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12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05532"/>
            <a:ext cx="1056322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31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2025-10-16T12:11:54Z</dcterms:modified>
</cp:coreProperties>
</file>