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0550"/>
            <a:ext cx="10210800" cy="641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71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99703"/>
            <a:ext cx="104489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53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559459"/>
            <a:ext cx="102393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92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9" y="453620"/>
            <a:ext cx="10489719" cy="536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44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56494"/>
            <a:ext cx="1045845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90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512193"/>
            <a:ext cx="102393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42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9" y="459401"/>
            <a:ext cx="10640382" cy="551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0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1" y="334134"/>
            <a:ext cx="10722634" cy="584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22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26" y="424311"/>
            <a:ext cx="10590511" cy="571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50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5" y="488649"/>
            <a:ext cx="10692242" cy="493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42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3" y="514170"/>
            <a:ext cx="10914299" cy="480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21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69768"/>
            <a:ext cx="10467975" cy="51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24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64836"/>
            <a:ext cx="1044892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C:\Users\Lecture\Desktop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451" y="1396588"/>
            <a:ext cx="2956930" cy="37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3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23850"/>
            <a:ext cx="102870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48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4" y="260957"/>
            <a:ext cx="10589284" cy="622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25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4" y="262837"/>
            <a:ext cx="103632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43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54133"/>
            <a:ext cx="101727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73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34184"/>
            <a:ext cx="1025842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42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53876"/>
            <a:ext cx="103346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52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12105"/>
            <a:ext cx="101917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81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927"/>
            <a:ext cx="102108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Lecture\Desktop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96" y="1825236"/>
            <a:ext cx="3666227" cy="26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19</cp:revision>
  <cp:lastPrinted>2025-10-08T11:00:45Z</cp:lastPrinted>
  <dcterms:created xsi:type="dcterms:W3CDTF">2025-10-08T06:58:07Z</dcterms:created>
  <dcterms:modified xsi:type="dcterms:W3CDTF">2025-10-16T11:31:10Z</dcterms:modified>
</cp:coreProperties>
</file>