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cture" initials="L" lastIdx="1" clrIdx="0">
    <p:extLst>
      <p:ext uri="{19B8F6BF-5375-455C-9EA6-DF929625EA0E}">
        <p15:presenceInfo xmlns="" xmlns:p15="http://schemas.microsoft.com/office/powerpoint/2012/main" userId="Lectur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-54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30EB2E5-F2DC-2E0A-DBB4-AE3132CAC2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9716E276-D89F-253D-7F4C-6700BB4901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F4A346E-AEF8-929C-FEE4-3EC7771E9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19-Oct-25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9456F6E-1CEF-9906-4FD8-1C2D02013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85C2664-BDDC-60B6-4EA7-0003E30D4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800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CC44EEF-05FE-826D-EE3A-D86E600FA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6EAB9F34-BD8D-1F14-9FAD-C593F77EA2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D724872-E256-8598-5357-C69DA5111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19-Oct-25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15AB616-4372-32B5-282E-D6AB86A6C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9D426B0-B891-3EDD-22FA-97CB38A20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839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4EBEB75B-73F1-2721-E202-3CF506D007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148F7ADC-90A8-A061-CE3D-34CC9DA28F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6FE0164-4079-2E95-A2E9-407A11806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19-Oct-25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64E29FE-74E4-05C6-36EB-BE8E5639F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A912FE5-0364-8136-5B5F-670724EC4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087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102782F-51EB-BEDC-EF82-799DC01F1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AA0594A-1A1E-BD0E-1A03-B6EB531BB3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C437CC6-1CF9-2614-16B5-0875827C0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19-Oct-25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0FEB7D8-E478-43C0-F4E7-0E5C0FF9B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6EC0550-E7BF-056F-F846-A93A6D3E8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85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52A6692-44EA-3B8E-3DBC-4D0E89F40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FB007D0-5AE4-7C96-23C4-CD4C18717B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7E00D6B-E792-AA5F-EBE2-AE157112E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19-Oct-25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3029BD0-111C-B8E9-5D04-BF4C54404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CB851EE-8BA4-56C6-0CE3-E9C883E35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646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D24C62E-540B-7A99-B364-6953C8016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0FDA8CE-75C1-3BB0-31C8-C9E802D307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EF7F0B80-684D-12C6-27FD-26A9BD5470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17B293E-958A-E722-0D4D-FE28C8195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19-Oct-25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D92192C-3024-68DE-8F1B-B00218AA5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BCC07CD-770C-FA30-B972-4E49C8D30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34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A2AAD12-A7BD-A687-0630-592171448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E1319B1-BFFB-899F-A2DD-B28CFEDA70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8CB54D4-0BA7-0690-57DC-80B0A2137F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35B1AF08-7D04-5A5B-81C1-CD916FDD09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0533193F-C43B-D004-88A0-06E5F889C4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526BBCEC-6288-4423-A67F-7B4E587D8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19-Oct-25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B3BB4DE2-F436-06B8-972F-9CAF0D707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98A31109-0D53-EB67-8712-AC4D1992F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871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7FF2434-4B9A-0172-2259-C790F7B32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88BC0BC4-7E65-AF77-569D-4F7DB7F16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19-Oct-25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2BC2ECEA-5EF0-4EDB-0E06-732DB47F7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6BD2D830-D530-70E0-F911-9A290C86D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405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07C546D4-3460-57FA-789F-5FC547150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19-Oct-25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9FB2DE2E-6578-902A-8AAD-9A7AEFC58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BE5F6B79-DD33-4A01-FCA0-551A0B235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069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F99C7AF-C8D0-AE3F-74C7-394DEADAA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023F88B-E926-8B4F-8780-061FBD697C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47EA9BFD-A547-A61A-5177-E6C8774C3E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5E75800-7CEE-5287-D356-10BAC5DEF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19-Oct-25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CB0EBA9-659B-5951-3A6E-518F2DEB1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FB22A0B-9DEA-F2A5-7927-42D73FE38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009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056419-88B7-26BB-CF24-B1192CA67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A0D29294-EA8D-8FB7-66BF-C14F9E7B39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C0D39259-E37D-2536-4955-63BF3B92B7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6BFF8FF-DAE6-9211-E886-23DCC9735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19-Oct-25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7EBF88E-9EED-D1AC-0375-F63A20F10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8453565-21E5-8B51-1A09-4C5B16B84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632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C17DE5A4-B51E-EDE9-F52A-147A46908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29FAD96-006C-BA44-2958-642C19F5D2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4846EFA-F2F6-46E9-658F-F38ED886F1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ECE3FB-F3A3-41C4-9E7C-1EE2A7A3F4A4}" type="datetimeFigureOut">
              <a:rPr lang="en-US" smtClean="0"/>
              <a:t>19-Oct-25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3A74DCC-3A8A-3A2F-E550-A037BF7188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1479CE2-7911-9C99-8B36-0D751DF158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512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856" y="222671"/>
            <a:ext cx="10591800" cy="634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5488926"/>
      </p:ext>
    </p:extLst>
  </p:cSld>
  <p:clrMapOvr>
    <a:masterClrMapping/>
  </p:clrMapOvr>
  <p:transition spd="slow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405442"/>
            <a:ext cx="10572750" cy="6147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4183372"/>
      </p:ext>
    </p:extLst>
  </p:cSld>
  <p:clrMapOvr>
    <a:masterClrMapping/>
  </p:clrMapOvr>
  <p:transition spd="slow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8" y="301922"/>
            <a:ext cx="10677525" cy="6410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017556"/>
      </p:ext>
    </p:extLst>
  </p:cSld>
  <p:clrMapOvr>
    <a:masterClrMapping/>
  </p:clrMapOvr>
  <p:transition spd="slow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437791"/>
            <a:ext cx="105918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0327108"/>
      </p:ext>
    </p:extLst>
  </p:cSld>
  <p:clrMapOvr>
    <a:masterClrMapping/>
  </p:clrMapOvr>
  <p:transition spd="slow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" y="467265"/>
            <a:ext cx="1061085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6269730"/>
      </p:ext>
    </p:extLst>
  </p:cSld>
  <p:clrMapOvr>
    <a:masterClrMapping/>
  </p:clrMapOvr>
  <p:transition spd="slow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15661"/>
            <a:ext cx="10515600" cy="6504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8887250"/>
      </p:ext>
    </p:extLst>
  </p:cSld>
  <p:clrMapOvr>
    <a:masterClrMapping/>
  </p:clrMapOvr>
  <p:transition spd="slow"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31966"/>
            <a:ext cx="105156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830086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" y="420358"/>
            <a:ext cx="10658475" cy="581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144140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13" y="478406"/>
            <a:ext cx="10696575" cy="567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9392795"/>
      </p:ext>
    </p:extLst>
  </p:cSld>
  <p:clrMapOvr>
    <a:masterClrMapping/>
  </p:clrMapOvr>
  <p:transition spd="slow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8" y="247650"/>
            <a:ext cx="10563225" cy="636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3753405"/>
      </p:ext>
    </p:extLst>
  </p:cSld>
  <p:clrMapOvr>
    <a:masterClrMapping/>
  </p:clrMapOvr>
  <p:transition spd="slow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8" y="400947"/>
            <a:ext cx="10563225" cy="512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941896"/>
      </p:ext>
    </p:extLst>
  </p:cSld>
  <p:clrMapOvr>
    <a:masterClrMapping/>
  </p:clrMapOvr>
  <p:transition spd="slow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" y="404902"/>
            <a:ext cx="10648950" cy="577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0435260"/>
      </p:ext>
    </p:extLst>
  </p:cSld>
  <p:clrMapOvr>
    <a:masterClrMapping/>
  </p:clrMapOvr>
  <p:transition spd="slow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516957"/>
            <a:ext cx="10534650" cy="513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0414203"/>
      </p:ext>
    </p:extLst>
  </p:cSld>
  <p:clrMapOvr>
    <a:masterClrMapping/>
  </p:clrMapOvr>
  <p:transition spd="slow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420718"/>
            <a:ext cx="10572750" cy="561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7007857"/>
      </p:ext>
    </p:extLst>
  </p:cSld>
  <p:clrMapOvr>
    <a:masterClrMapping/>
  </p:clrMapOvr>
  <p:transition spd="slow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3" y="488111"/>
            <a:ext cx="10506075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9293074"/>
      </p:ext>
    </p:extLst>
  </p:cSld>
  <p:clrMapOvr>
    <a:masterClrMapping/>
  </p:clrMapOvr>
  <p:transition spd="slow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38" y="360513"/>
            <a:ext cx="10601325" cy="598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5752306"/>
      </p:ext>
    </p:extLst>
  </p:cSld>
  <p:clrMapOvr>
    <a:masterClrMapping/>
  </p:clrMapOvr>
  <p:transition spd="slow">
    <p:pull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0</Words>
  <Application>Microsoft Office PowerPoint</Application>
  <PresentationFormat>Custom</PresentationFormat>
  <Paragraphs>0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Lecture</dc:creator>
  <cp:lastModifiedBy>Lecture</cp:lastModifiedBy>
  <cp:revision>24</cp:revision>
  <cp:lastPrinted>2025-10-08T11:00:45Z</cp:lastPrinted>
  <dcterms:created xsi:type="dcterms:W3CDTF">2025-10-08T06:58:07Z</dcterms:created>
  <dcterms:modified xsi:type="dcterms:W3CDTF">2025-10-19T13:00:54Z</dcterms:modified>
</cp:coreProperties>
</file>