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19-Oct-25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67422"/>
            <a:ext cx="10582275" cy="63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64569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81013"/>
            <a:ext cx="1065847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72373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09138"/>
            <a:ext cx="105441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340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93298"/>
            <a:ext cx="10572750" cy="656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7314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78688"/>
            <a:ext cx="106775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98446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43168"/>
            <a:ext cx="1053465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67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946"/>
            <a:ext cx="105156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456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69626"/>
            <a:ext cx="104965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3308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14350"/>
            <a:ext cx="105632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92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57200"/>
            <a:ext cx="10601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60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9295"/>
            <a:ext cx="1057275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5288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09857"/>
            <a:ext cx="106013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82350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00063"/>
            <a:ext cx="105251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5174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75084"/>
            <a:ext cx="105060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8785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85763"/>
            <a:ext cx="105346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9317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2" y="290684"/>
            <a:ext cx="104870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5635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21421"/>
            <a:ext cx="104679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71154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22348"/>
            <a:ext cx="105060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90923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25</cp:revision>
  <cp:lastPrinted>2025-10-08T11:00:45Z</cp:lastPrinted>
  <dcterms:created xsi:type="dcterms:W3CDTF">2025-10-08T06:58:07Z</dcterms:created>
  <dcterms:modified xsi:type="dcterms:W3CDTF">2025-10-19T12:54:35Z</dcterms:modified>
</cp:coreProperties>
</file>