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38125"/>
            <a:ext cx="1045845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5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9" y="362312"/>
            <a:ext cx="10748513" cy="618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30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27560"/>
            <a:ext cx="105346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8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504825"/>
            <a:ext cx="10410825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59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382167"/>
            <a:ext cx="10525125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35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547328"/>
            <a:ext cx="104298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65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38138"/>
            <a:ext cx="10467975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8467"/>
            <a:ext cx="105156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53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423863"/>
            <a:ext cx="1046797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92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23231"/>
            <a:ext cx="10401300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761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00217"/>
            <a:ext cx="10496550" cy="66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64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61975"/>
            <a:ext cx="104584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64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61938"/>
            <a:ext cx="1052512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27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19088"/>
            <a:ext cx="1050607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90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93298"/>
            <a:ext cx="10467975" cy="650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55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00050"/>
            <a:ext cx="104775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9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6250"/>
            <a:ext cx="103917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93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14350"/>
            <a:ext cx="1058227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25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83631"/>
            <a:ext cx="1049655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26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76250"/>
            <a:ext cx="1050607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00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84671"/>
            <a:ext cx="10429875" cy="648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62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23</cp:revision>
  <cp:lastPrinted>2025-10-08T11:00:45Z</cp:lastPrinted>
  <dcterms:created xsi:type="dcterms:W3CDTF">2025-10-08T06:58:07Z</dcterms:created>
  <dcterms:modified xsi:type="dcterms:W3CDTF">2025-10-25T11:30:34Z</dcterms:modified>
</cp:coreProperties>
</file>