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28600"/>
            <a:ext cx="107061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619575"/>
            <a:ext cx="10696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3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78935"/>
            <a:ext cx="105537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8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48"/>
            <a:ext cx="10477500" cy="66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9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80988"/>
            <a:ext cx="1045845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8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396"/>
            <a:ext cx="10515600" cy="67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7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25916"/>
            <a:ext cx="1045845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31565"/>
            <a:ext cx="1063942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33363"/>
            <a:ext cx="10563225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5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98408"/>
            <a:ext cx="10610850" cy="655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7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32911"/>
            <a:ext cx="10582275" cy="642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85763"/>
            <a:ext cx="1063942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1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38150"/>
            <a:ext cx="1046797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23838"/>
            <a:ext cx="1055370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1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09575"/>
            <a:ext cx="1040130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8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42900"/>
            <a:ext cx="104298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7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6738"/>
            <a:ext cx="105156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5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57225"/>
            <a:ext cx="105918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5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95275"/>
            <a:ext cx="105822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90538"/>
            <a:ext cx="104965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3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00075"/>
            <a:ext cx="104965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4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034"/>
            <a:ext cx="10515600" cy="638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5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07341"/>
            <a:ext cx="104108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5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0</Words>
  <Application>Microsoft Office PowerPoint</Application>
  <PresentationFormat>Custom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30</cp:revision>
  <cp:lastPrinted>2025-10-08T11:00:45Z</cp:lastPrinted>
  <dcterms:created xsi:type="dcterms:W3CDTF">2025-10-08T06:58:07Z</dcterms:created>
  <dcterms:modified xsi:type="dcterms:W3CDTF">2025-10-27T05:12:55Z</dcterms:modified>
</cp:coreProperties>
</file>