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:p15="http://schemas.microsoft.com/office/powerpoint/2012/main" xmlns="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528188"/>
            <a:ext cx="10591800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45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19088"/>
            <a:ext cx="10525125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85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72528"/>
            <a:ext cx="10429875" cy="646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41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319088"/>
            <a:ext cx="10467975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31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509588"/>
            <a:ext cx="10420350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60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312527"/>
            <a:ext cx="10639425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02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631166"/>
            <a:ext cx="1060132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4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52425"/>
            <a:ext cx="10525125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55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30</cp:revision>
  <cp:lastPrinted>2025-10-08T11:00:45Z</cp:lastPrinted>
  <dcterms:created xsi:type="dcterms:W3CDTF">2025-10-08T06:58:07Z</dcterms:created>
  <dcterms:modified xsi:type="dcterms:W3CDTF">2025-10-27T05:15:37Z</dcterms:modified>
</cp:coreProperties>
</file>