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="" xmlns:p15="http://schemas.microsoft.com/office/powerpoint/2012/main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-5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6BED2-4F0E-4AF7-B2BD-7FD51D51D72D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0B3AF-8B18-4703-95D1-267A1EFF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317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10550"/>
            <a:ext cx="10439400" cy="6288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45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55159"/>
            <a:ext cx="10458450" cy="458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61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602501"/>
            <a:ext cx="1050607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41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98" y="250164"/>
            <a:ext cx="10629900" cy="633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3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204788"/>
            <a:ext cx="10534650" cy="644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44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564757"/>
            <a:ext cx="10372725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88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809625"/>
            <a:ext cx="10401300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63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30047"/>
            <a:ext cx="10506075" cy="635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52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303270"/>
            <a:ext cx="104394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612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236" y="230034"/>
            <a:ext cx="104870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62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8" y="258795"/>
            <a:ext cx="10591800" cy="644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55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14350"/>
            <a:ext cx="10506075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7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423863"/>
            <a:ext cx="10410825" cy="601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000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9563"/>
            <a:ext cx="10515600" cy="623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628650"/>
            <a:ext cx="10458450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33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623888"/>
            <a:ext cx="10439400" cy="561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8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542925"/>
            <a:ext cx="104394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28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04389"/>
            <a:ext cx="10620375" cy="520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1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276225"/>
            <a:ext cx="10410825" cy="630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72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514350"/>
            <a:ext cx="10572750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36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547688"/>
            <a:ext cx="10544175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40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24</cp:revision>
  <cp:lastPrinted>2025-10-08T11:00:45Z</cp:lastPrinted>
  <dcterms:created xsi:type="dcterms:W3CDTF">2025-10-08T06:58:07Z</dcterms:created>
  <dcterms:modified xsi:type="dcterms:W3CDTF">2025-10-25T11:37:52Z</dcterms:modified>
</cp:coreProperties>
</file>