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15467"/>
            <a:ext cx="10544175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28625"/>
            <a:ext cx="103441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4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58792"/>
            <a:ext cx="10439400" cy="648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438150"/>
            <a:ext cx="104298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78779"/>
            <a:ext cx="104394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0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33388"/>
            <a:ext cx="10677525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11488"/>
            <a:ext cx="1042035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9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7761"/>
            <a:ext cx="104775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19177"/>
            <a:ext cx="10610850" cy="62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83607"/>
            <a:ext cx="1041082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2" y="198406"/>
            <a:ext cx="10487025" cy="63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59998"/>
            <a:ext cx="10458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28613"/>
            <a:ext cx="104394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69255"/>
            <a:ext cx="104965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96403"/>
            <a:ext cx="105346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28</cp:revision>
  <cp:lastPrinted>2025-10-08T11:00:45Z</cp:lastPrinted>
  <dcterms:created xsi:type="dcterms:W3CDTF">2025-10-08T06:58:07Z</dcterms:created>
  <dcterms:modified xsi:type="dcterms:W3CDTF">2025-10-26T13:40:25Z</dcterms:modified>
</cp:coreProperties>
</file>