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2856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4529"/>
            <a:ext cx="104870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94863"/>
            <a:ext cx="105251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7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47688"/>
            <a:ext cx="104584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23863"/>
            <a:ext cx="105632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19125"/>
            <a:ext cx="104870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9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3863"/>
            <a:ext cx="104870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28638"/>
            <a:ext cx="105251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4286"/>
            <a:ext cx="10487025" cy="66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2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41540"/>
            <a:ext cx="10467975" cy="64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7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01739"/>
            <a:ext cx="1041082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9563"/>
            <a:ext cx="104965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4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66828"/>
            <a:ext cx="105632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523875"/>
            <a:ext cx="105632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2256"/>
            <a:ext cx="10744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90885"/>
            <a:ext cx="106775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14593"/>
            <a:ext cx="1049655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53901"/>
            <a:ext cx="106870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1" y="319175"/>
            <a:ext cx="10620375" cy="652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5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5" y="207033"/>
            <a:ext cx="10757140" cy="63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28</cp:revision>
  <cp:lastPrinted>2025-10-08T11:00:45Z</cp:lastPrinted>
  <dcterms:created xsi:type="dcterms:W3CDTF">2025-10-08T06:58:07Z</dcterms:created>
  <dcterms:modified xsi:type="dcterms:W3CDTF">2025-10-26T13:40:54Z</dcterms:modified>
</cp:coreProperties>
</file>