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7175"/>
            <a:ext cx="104775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4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93066"/>
            <a:ext cx="104775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9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57213"/>
            <a:ext cx="1045845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20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3838"/>
            <a:ext cx="10487025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89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20833"/>
            <a:ext cx="1053465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70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17675"/>
            <a:ext cx="1047750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2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488561"/>
            <a:ext cx="1041082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97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7" y="280891"/>
            <a:ext cx="10420350" cy="631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2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522528"/>
            <a:ext cx="1046797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3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73800"/>
            <a:ext cx="10410825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23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15492"/>
            <a:ext cx="104775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0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33" y="304800"/>
            <a:ext cx="1057275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9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90538"/>
            <a:ext cx="1042035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0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14313"/>
            <a:ext cx="10506075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63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6700"/>
            <a:ext cx="1039177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84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27</cp:revision>
  <cp:lastPrinted>2025-10-08T11:00:45Z</cp:lastPrinted>
  <dcterms:created xsi:type="dcterms:W3CDTF">2025-10-08T06:58:07Z</dcterms:created>
  <dcterms:modified xsi:type="dcterms:W3CDTF">2025-10-26T13:40:48Z</dcterms:modified>
</cp:coreProperties>
</file>