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04788"/>
            <a:ext cx="104013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5275"/>
            <a:ext cx="105441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3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2744"/>
            <a:ext cx="106203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14363"/>
            <a:ext cx="10591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1463"/>
            <a:ext cx="104775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9088"/>
            <a:ext cx="104775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3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76238"/>
            <a:ext cx="1042035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52438"/>
            <a:ext cx="105060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43824"/>
            <a:ext cx="104203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05826"/>
            <a:ext cx="105251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5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5352"/>
            <a:ext cx="104775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27806"/>
            <a:ext cx="10439400" cy="64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66700"/>
            <a:ext cx="106013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663"/>
            <a:ext cx="105156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61938"/>
            <a:ext cx="106203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350"/>
            <a:ext cx="105156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1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28</cp:revision>
  <cp:lastPrinted>2025-10-08T11:00:45Z</cp:lastPrinted>
  <dcterms:created xsi:type="dcterms:W3CDTF">2025-10-08T06:58:07Z</dcterms:created>
  <dcterms:modified xsi:type="dcterms:W3CDTF">2025-10-26T15:41:32Z</dcterms:modified>
</cp:coreProperties>
</file>