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22" y="528638"/>
            <a:ext cx="1056322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24287"/>
            <a:ext cx="10496550" cy="637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1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32912"/>
            <a:ext cx="10467975" cy="662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4607"/>
            <a:ext cx="105156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1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647700"/>
            <a:ext cx="104679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1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13542"/>
            <a:ext cx="104203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2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22438"/>
            <a:ext cx="105918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5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535288"/>
            <a:ext cx="106108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6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8" y="471488"/>
            <a:ext cx="10588206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99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47675"/>
            <a:ext cx="105060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3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1488"/>
            <a:ext cx="104870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6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71450"/>
            <a:ext cx="1048702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1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76044"/>
            <a:ext cx="10572750" cy="642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6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617508"/>
            <a:ext cx="105251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8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76238"/>
            <a:ext cx="105918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0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95313"/>
            <a:ext cx="1072515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3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01925"/>
            <a:ext cx="10639425" cy="651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9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29</cp:revision>
  <cp:lastPrinted>2025-10-08T11:00:45Z</cp:lastPrinted>
  <dcterms:created xsi:type="dcterms:W3CDTF">2025-10-08T06:58:07Z</dcterms:created>
  <dcterms:modified xsi:type="dcterms:W3CDTF">2025-10-26T15:47:17Z</dcterms:modified>
</cp:coreProperties>
</file>