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92" y="352425"/>
            <a:ext cx="1041082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67418"/>
            <a:ext cx="10334625" cy="643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447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3"/>
          <a:stretch/>
        </p:blipFill>
        <p:spPr bwMode="auto">
          <a:xfrm>
            <a:off x="852487" y="431323"/>
            <a:ext cx="10487025" cy="61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656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10833"/>
            <a:ext cx="1054417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ands giving money a financial transaction between two parties | Premium 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5343"/>
          <a:stretch/>
        </p:blipFill>
        <p:spPr bwMode="auto">
          <a:xfrm>
            <a:off x="3114675" y="3407434"/>
            <a:ext cx="6210480" cy="33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432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609690"/>
            <a:ext cx="103727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4239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41535"/>
            <a:ext cx="10601325" cy="653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609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32913"/>
            <a:ext cx="10448925" cy="636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485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95313"/>
            <a:ext cx="1039177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67760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0" y="258791"/>
            <a:ext cx="10705381" cy="644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864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0513"/>
            <a:ext cx="1048702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3445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16238"/>
            <a:ext cx="104394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3160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/>
          <a:stretch/>
        </p:blipFill>
        <p:spPr bwMode="auto">
          <a:xfrm>
            <a:off x="852488" y="836762"/>
            <a:ext cx="10487025" cy="451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2857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82426"/>
            <a:ext cx="1046797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43788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0"/>
          <a:stretch/>
        </p:blipFill>
        <p:spPr bwMode="auto">
          <a:xfrm>
            <a:off x="942975" y="638353"/>
            <a:ext cx="10306050" cy="560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5675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67414"/>
            <a:ext cx="10420350" cy="63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56398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79399"/>
            <a:ext cx="10639425" cy="640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9714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24286"/>
            <a:ext cx="10467975" cy="63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15401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615262"/>
            <a:ext cx="104203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79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58214"/>
            <a:ext cx="104584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80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6595"/>
            <a:ext cx="104775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12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01346"/>
            <a:ext cx="104870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51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34184"/>
            <a:ext cx="10372725" cy="625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645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2540"/>
            <a:ext cx="104013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441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85787"/>
            <a:ext cx="1045845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59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Custom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25</cp:revision>
  <cp:lastPrinted>2025-10-08T11:00:45Z</cp:lastPrinted>
  <dcterms:created xsi:type="dcterms:W3CDTF">2025-10-08T06:58:07Z</dcterms:created>
  <dcterms:modified xsi:type="dcterms:W3CDTF">2025-11-06T13:47:12Z</dcterms:modified>
</cp:coreProperties>
</file>