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98403"/>
            <a:ext cx="10610850" cy="655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6700"/>
            <a:ext cx="104965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391"/>
            <a:ext cx="104775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32268"/>
            <a:ext cx="10544175" cy="441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76275"/>
            <a:ext cx="104584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96685"/>
            <a:ext cx="10629900" cy="404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88096"/>
            <a:ext cx="1056322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50167"/>
            <a:ext cx="105537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" y="379559"/>
            <a:ext cx="10584612" cy="62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6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53679"/>
            <a:ext cx="10467975" cy="62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44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67416"/>
            <a:ext cx="10325100" cy="6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19113"/>
            <a:ext cx="1042035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57213"/>
            <a:ext cx="105822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45057"/>
            <a:ext cx="10496550" cy="627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861115"/>
            <a:ext cx="105537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84672"/>
            <a:ext cx="10648950" cy="63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8189"/>
            <a:ext cx="10572750" cy="60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85992"/>
            <a:ext cx="106108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2025-11-06T15:10:49Z</dcterms:modified>
</cp:coreProperties>
</file>