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389" autoAdjust="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30357"/>
            <a:ext cx="104489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7586"/>
            <a:ext cx="10391775" cy="63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2450"/>
            <a:ext cx="104584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4736"/>
            <a:ext cx="10487025" cy="6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69421"/>
            <a:ext cx="1046797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04105"/>
            <a:ext cx="1050607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34741"/>
            <a:ext cx="10344150" cy="632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9421"/>
            <a:ext cx="10525125" cy="633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66713"/>
            <a:ext cx="104108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61950"/>
            <a:ext cx="104013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6571"/>
            <a:ext cx="10363200" cy="62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160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28638"/>
            <a:ext cx="104489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37495"/>
            <a:ext cx="104013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3788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96673"/>
            <a:ext cx="104013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567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59947"/>
            <a:ext cx="105822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639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1718"/>
            <a:ext cx="10515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71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10961"/>
            <a:ext cx="103822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5401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61950"/>
            <a:ext cx="105537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7454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57213"/>
            <a:ext cx="104870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5653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18407"/>
            <a:ext cx="10467975" cy="635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0928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7586"/>
            <a:ext cx="10591800" cy="632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9766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89883"/>
            <a:ext cx="104775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144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6278"/>
            <a:ext cx="10382250" cy="63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00047"/>
            <a:ext cx="10429875" cy="61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46707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10243"/>
            <a:ext cx="10544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9995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10240"/>
            <a:ext cx="10458450" cy="63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60556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10242"/>
            <a:ext cx="10429875" cy="63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40397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49"/>
            <a:ext cx="10477500" cy="61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2439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6571"/>
            <a:ext cx="10458450" cy="618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7559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2888"/>
            <a:ext cx="104870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82296"/>
            <a:ext cx="104394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2912"/>
            <a:ext cx="104489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4287"/>
            <a:ext cx="10534650" cy="642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04107"/>
            <a:ext cx="10410825" cy="640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863"/>
            <a:ext cx="103632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0</Words>
  <Application>Microsoft Office PowerPoint</Application>
  <PresentationFormat>Custom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2025-11-06T14:00:43Z</dcterms:modified>
</cp:coreProperties>
</file>