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86018"/>
            <a:ext cx="10496550" cy="622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2255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71488"/>
            <a:ext cx="1048702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44473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29421"/>
            <a:ext cx="10458450" cy="629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82857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538163"/>
            <a:ext cx="10315575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41792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61975"/>
            <a:ext cx="1049655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080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2" y="414067"/>
            <a:ext cx="10553700" cy="618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31258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19177"/>
            <a:ext cx="10429875" cy="622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0511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562334"/>
            <a:ext cx="1041082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645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40961"/>
            <a:ext cx="10487025" cy="355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54410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737559"/>
            <a:ext cx="103822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6595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23</cp:revision>
  <cp:lastPrinted>2025-10-08T11:00:45Z</cp:lastPrinted>
  <dcterms:created xsi:type="dcterms:W3CDTF">2025-10-08T06:58:07Z</dcterms:created>
  <dcterms:modified xsi:type="dcterms:W3CDTF">2025-11-06T14:11:44Z</dcterms:modified>
</cp:coreProperties>
</file>