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76263"/>
            <a:ext cx="105060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9677"/>
            <a:ext cx="104870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4447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79562"/>
            <a:ext cx="10420350" cy="623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656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62308"/>
            <a:ext cx="10410825" cy="634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9432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716711"/>
            <a:ext cx="104013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4239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757956"/>
            <a:ext cx="104584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609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71475"/>
            <a:ext cx="104489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485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19088"/>
            <a:ext cx="104584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67760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93299"/>
            <a:ext cx="10344150" cy="628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285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750138"/>
            <a:ext cx="104203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179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541"/>
            <a:ext cx="10363200" cy="641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80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652912"/>
            <a:ext cx="103155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12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36917"/>
            <a:ext cx="103917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051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630358"/>
            <a:ext cx="104108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645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88573"/>
            <a:ext cx="104679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441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00075"/>
            <a:ext cx="1033462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59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2025-11-06T14:27:51Z</dcterms:modified>
</cp:coreProperties>
</file>