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1" y="383333"/>
            <a:ext cx="10610850" cy="61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68444"/>
            <a:ext cx="1044892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61950"/>
            <a:ext cx="10382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6567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01923"/>
            <a:ext cx="10467975" cy="630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324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81013"/>
            <a:ext cx="1042987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14239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21450"/>
            <a:ext cx="104584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60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644645"/>
            <a:ext cx="106299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485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7" y="310553"/>
            <a:ext cx="10420350" cy="619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67760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27803"/>
            <a:ext cx="10448925" cy="63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864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71692"/>
            <a:ext cx="104394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63445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71500"/>
            <a:ext cx="10477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31605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1926"/>
            <a:ext cx="10477500" cy="63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45057"/>
            <a:ext cx="10448925" cy="635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43788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85788"/>
            <a:ext cx="104489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45675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01925"/>
            <a:ext cx="10487025" cy="62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6398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14375"/>
            <a:ext cx="105727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9714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576352"/>
            <a:ext cx="105251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15401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67416"/>
            <a:ext cx="10487025" cy="63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74544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801"/>
            <a:ext cx="10391775" cy="62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56537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28638"/>
            <a:ext cx="104108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0928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10552"/>
            <a:ext cx="10401300" cy="61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9766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85158"/>
            <a:ext cx="105632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45057"/>
            <a:ext cx="10420350" cy="624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677173"/>
            <a:ext cx="10429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80204"/>
            <a:ext cx="104775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53682"/>
            <a:ext cx="10439400" cy="63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9" y="254114"/>
            <a:ext cx="10572031" cy="640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41860"/>
            <a:ext cx="104013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0</Words>
  <Application>Microsoft Office PowerPoint</Application>
  <PresentationFormat>Custom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24</cp:revision>
  <cp:lastPrinted>2025-10-08T11:00:45Z</cp:lastPrinted>
  <dcterms:created xsi:type="dcterms:W3CDTF">2025-10-08T06:58:07Z</dcterms:created>
  <dcterms:modified xsi:type="dcterms:W3CDTF">2025-11-06T14:42:43Z</dcterms:modified>
</cp:coreProperties>
</file>