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"/>
            <a:ext cx="104775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00063"/>
            <a:ext cx="1049655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44473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36429"/>
            <a:ext cx="10410825" cy="630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36567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734234"/>
            <a:ext cx="105537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94324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73808"/>
            <a:ext cx="104870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4239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650126"/>
            <a:ext cx="1054417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6098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1" y="778085"/>
            <a:ext cx="10711264" cy="445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4850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42913"/>
            <a:ext cx="1040130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67760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592797"/>
            <a:ext cx="1042987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8642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8" y="660730"/>
            <a:ext cx="10697564" cy="498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63445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09575"/>
            <a:ext cx="10420350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8285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88356"/>
            <a:ext cx="10429875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1792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400050"/>
            <a:ext cx="10353675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80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614723"/>
            <a:ext cx="103441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31258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720485"/>
            <a:ext cx="104013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051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55657"/>
            <a:ext cx="1049655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645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09600"/>
            <a:ext cx="104489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441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665312"/>
            <a:ext cx="104679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59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23</cp:revision>
  <cp:lastPrinted>2025-10-08T11:00:45Z</cp:lastPrinted>
  <dcterms:created xsi:type="dcterms:W3CDTF">2025-10-08T06:58:07Z</dcterms:created>
  <dcterms:modified xsi:type="dcterms:W3CDTF">2025-11-06T14:48:54Z</dcterms:modified>
</cp:coreProperties>
</file>