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36431"/>
            <a:ext cx="10325100" cy="62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04303"/>
            <a:ext cx="105346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53681"/>
            <a:ext cx="10372725" cy="634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95555"/>
            <a:ext cx="105251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28880"/>
            <a:ext cx="1037272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87135"/>
            <a:ext cx="104679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7996"/>
            <a:ext cx="104489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28663"/>
            <a:ext cx="105346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27800"/>
            <a:ext cx="10553700" cy="634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61449"/>
            <a:ext cx="104298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36430"/>
            <a:ext cx="10553700" cy="64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3160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97033"/>
            <a:ext cx="10653582" cy="395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90563"/>
            <a:ext cx="1042035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3788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5055"/>
            <a:ext cx="10448925" cy="640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567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60407"/>
            <a:ext cx="105918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09600"/>
            <a:ext cx="104679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93298"/>
            <a:ext cx="10458450" cy="634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0934"/>
            <a:ext cx="10401300" cy="635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25852"/>
            <a:ext cx="105727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96816"/>
            <a:ext cx="10525125" cy="620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2973"/>
            <a:ext cx="1039177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2025-11-06T14:57:30Z</dcterms:modified>
</cp:coreProperties>
</file>