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0513"/>
            <a:ext cx="103632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722373"/>
            <a:ext cx="10517397" cy="390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67418"/>
            <a:ext cx="10448925" cy="636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61950"/>
            <a:ext cx="103346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78838"/>
            <a:ext cx="103822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18858"/>
            <a:ext cx="103822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79562"/>
            <a:ext cx="10372725" cy="61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47943"/>
            <a:ext cx="104013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057"/>
            <a:ext cx="10515600" cy="63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6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61963"/>
            <a:ext cx="105346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44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37636"/>
            <a:ext cx="104203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23977"/>
            <a:ext cx="104203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10547"/>
            <a:ext cx="10448925" cy="653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0076"/>
            <a:ext cx="104584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3683"/>
            <a:ext cx="10477500" cy="629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741872"/>
            <a:ext cx="10467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19240"/>
            <a:ext cx="103727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31321"/>
            <a:ext cx="10344150" cy="600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2025-11-06T15:04:10Z</dcterms:modified>
</cp:coreProperties>
</file>