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76044"/>
            <a:ext cx="10544175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913"/>
            <a:ext cx="10515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2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9999"/>
            <a:ext cx="104775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663"/>
            <a:ext cx="105156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0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57315"/>
            <a:ext cx="106108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2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6688"/>
            <a:ext cx="104298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9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1000"/>
            <a:ext cx="106108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86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35428"/>
            <a:ext cx="105537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99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00152"/>
            <a:ext cx="105060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6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26171"/>
            <a:ext cx="1046797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8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51794"/>
            <a:ext cx="1053465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1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2" y="301921"/>
            <a:ext cx="10553700" cy="636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5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18845"/>
            <a:ext cx="104775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1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4" y="485596"/>
            <a:ext cx="10645876" cy="56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6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3400"/>
            <a:ext cx="10496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0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6774"/>
            <a:ext cx="105156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3323"/>
            <a:ext cx="104489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2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38150"/>
            <a:ext cx="1037272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83053"/>
            <a:ext cx="104679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00782"/>
            <a:ext cx="104108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3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68753"/>
            <a:ext cx="1046797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0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60628"/>
            <a:ext cx="105346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8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85788"/>
            <a:ext cx="104203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21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7420"/>
            <a:ext cx="10525125" cy="641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82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48829"/>
            <a:ext cx="104584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11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03270"/>
            <a:ext cx="104108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3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00050"/>
            <a:ext cx="103822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2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7503"/>
            <a:ext cx="104775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5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01926"/>
            <a:ext cx="10448925" cy="6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9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8138"/>
            <a:ext cx="103917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9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1205"/>
            <a:ext cx="104870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4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52450"/>
            <a:ext cx="104489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42925"/>
            <a:ext cx="104013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2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36327"/>
            <a:ext cx="10563225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0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7213"/>
            <a:ext cx="106203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6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27804"/>
            <a:ext cx="10401300" cy="630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6" y="466713"/>
            <a:ext cx="11076317" cy="54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4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0</Words>
  <Application>Microsoft Office PowerPoint</Application>
  <PresentationFormat>Custom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26</cp:revision>
  <cp:lastPrinted>2025-10-08T11:00:45Z</cp:lastPrinted>
  <dcterms:created xsi:type="dcterms:W3CDTF">2025-10-08T06:58:07Z</dcterms:created>
  <dcterms:modified xsi:type="dcterms:W3CDTF">2025-10-30T13:03:52Z</dcterms:modified>
</cp:coreProperties>
</file>