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5" r:id="rId30"/>
    <p:sldId id="283" r:id="rId31"/>
    <p:sldId id="27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0771"/>
            <a:ext cx="10591800" cy="657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61938"/>
            <a:ext cx="104013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986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00063"/>
            <a:ext cx="105537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662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01141"/>
            <a:ext cx="105441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1367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93323"/>
            <a:ext cx="104584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384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1896"/>
            <a:ext cx="105727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05121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85750"/>
            <a:ext cx="104013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2055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81155"/>
            <a:ext cx="10506075" cy="65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45349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23696"/>
            <a:ext cx="105727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6697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07341"/>
            <a:ext cx="103727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736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17"/>
            <a:ext cx="10515600" cy="633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3854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23850"/>
            <a:ext cx="104013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7347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6866"/>
            <a:ext cx="104775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5855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10036"/>
            <a:ext cx="105822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5305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58792"/>
            <a:ext cx="10448925" cy="650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9777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9588"/>
            <a:ext cx="104775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291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03"/>
            <a:ext cx="10515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7764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99941"/>
            <a:ext cx="10553700" cy="633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2262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85763"/>
            <a:ext cx="104203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4138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9575"/>
            <a:ext cx="1044892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03646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42900"/>
            <a:ext cx="104679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24844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1204"/>
            <a:ext cx="105251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973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6707"/>
            <a:ext cx="10610850" cy="636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3325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33477"/>
            <a:ext cx="104584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8242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05184"/>
            <a:ext cx="104394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735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00063"/>
            <a:ext cx="105441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574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738"/>
            <a:ext cx="106680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396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4775"/>
            <a:ext cx="1058227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614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42913"/>
            <a:ext cx="107061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3297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98"/>
            <a:ext cx="10544175" cy="644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98326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7688"/>
            <a:ext cx="104775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481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2025-10-28T11:06:29Z</dcterms:modified>
</cp:coreProperties>
</file>