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77379"/>
            <a:ext cx="105632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71743"/>
            <a:ext cx="104965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4884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14363"/>
            <a:ext cx="104394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3941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43362"/>
            <a:ext cx="105251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5687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23850"/>
            <a:ext cx="1050607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3337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80988"/>
            <a:ext cx="105537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52926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61683"/>
            <a:ext cx="105251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4923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15660"/>
            <a:ext cx="10582275" cy="640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76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38150"/>
            <a:ext cx="105060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2785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38138"/>
            <a:ext cx="104584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969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52425"/>
            <a:ext cx="104679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189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41540"/>
            <a:ext cx="10648950" cy="653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6883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0163"/>
            <a:ext cx="10591800" cy="63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536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85813"/>
            <a:ext cx="104203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9801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"/>
            <a:ext cx="104870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8123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5810"/>
            <a:ext cx="1042035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4606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24</cp:revision>
  <cp:lastPrinted>2025-10-08T11:00:45Z</cp:lastPrinted>
  <dcterms:created xsi:type="dcterms:W3CDTF">2025-10-08T06:58:07Z</dcterms:created>
  <dcterms:modified xsi:type="dcterms:W3CDTF">2025-10-30T15:55:22Z</dcterms:modified>
</cp:coreProperties>
</file>