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24286"/>
            <a:ext cx="10448925" cy="64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2913"/>
            <a:ext cx="10477500" cy="64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870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70936"/>
            <a:ext cx="10553700" cy="62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514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0372"/>
            <a:ext cx="104203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039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52438"/>
            <a:ext cx="1049655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359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5057"/>
            <a:ext cx="10525125" cy="61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675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49845"/>
            <a:ext cx="105727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5796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61975"/>
            <a:ext cx="104203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97838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66738"/>
            <a:ext cx="104298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099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88"/>
            <a:ext cx="105156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433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58791"/>
            <a:ext cx="10506075" cy="64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727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36468"/>
            <a:ext cx="104870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3699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05440"/>
            <a:ext cx="10439400" cy="622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8122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65182"/>
            <a:ext cx="104489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273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77264"/>
            <a:ext cx="104870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7005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52013"/>
            <a:ext cx="105632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1202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03759"/>
            <a:ext cx="106870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129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57213"/>
            <a:ext cx="106489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2386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25</cp:revision>
  <cp:lastPrinted>2025-10-08T11:00:45Z</cp:lastPrinted>
  <dcterms:created xsi:type="dcterms:W3CDTF">2025-10-08T06:58:07Z</dcterms:created>
  <dcterms:modified xsi:type="dcterms:W3CDTF">2025-10-31T06:50:16Z</dcterms:modified>
</cp:coreProperties>
</file>