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5659"/>
            <a:ext cx="10391775" cy="642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64748"/>
            <a:ext cx="106299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4476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97816"/>
            <a:ext cx="104775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6458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36430"/>
            <a:ext cx="10401300" cy="628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21076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81013"/>
            <a:ext cx="104013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5723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267419"/>
            <a:ext cx="10353675" cy="6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321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50165"/>
            <a:ext cx="10534650" cy="643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0285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10550"/>
            <a:ext cx="10448925" cy="635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99840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27471"/>
            <a:ext cx="105346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1265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29639"/>
            <a:ext cx="1053465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0796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38150"/>
            <a:ext cx="104394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639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61963"/>
            <a:ext cx="105537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627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988"/>
            <a:ext cx="105156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1906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58794"/>
            <a:ext cx="10525125" cy="64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358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26</cp:revision>
  <cp:lastPrinted>2025-10-08T11:00:45Z</cp:lastPrinted>
  <dcterms:created xsi:type="dcterms:W3CDTF">2025-10-08T06:58:07Z</dcterms:created>
  <dcterms:modified xsi:type="dcterms:W3CDTF">2025-10-31T10:15:12Z</dcterms:modified>
</cp:coreProperties>
</file>