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04" y="336429"/>
            <a:ext cx="10653622" cy="6262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90897"/>
            <a:ext cx="10420350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09656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250882"/>
            <a:ext cx="10372725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803371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77" y="370935"/>
            <a:ext cx="10670875" cy="630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23747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590550"/>
            <a:ext cx="10448925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66571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41115"/>
            <a:ext cx="1045845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660123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549754"/>
            <a:ext cx="104775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73025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09199"/>
            <a:ext cx="10477500" cy="642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791867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450"/>
            <a:ext cx="1051560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51640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7739"/>
            <a:ext cx="1051560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37619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54128"/>
            <a:ext cx="10448925" cy="6184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75953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23" y="300038"/>
            <a:ext cx="10731261" cy="625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605643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471488"/>
            <a:ext cx="10553700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53293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45057"/>
            <a:ext cx="10477500" cy="635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21294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64234"/>
            <a:ext cx="10439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57564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79562"/>
            <a:ext cx="10458450" cy="615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65798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448570"/>
            <a:ext cx="10506075" cy="625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02071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433298"/>
            <a:ext cx="10496550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742447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615980"/>
            <a:ext cx="10448925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05240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579947"/>
            <a:ext cx="1052512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09420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450102"/>
            <a:ext cx="10525125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86423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33388"/>
            <a:ext cx="10458450" cy="59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333769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81000"/>
            <a:ext cx="1057275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88463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357188"/>
            <a:ext cx="10487025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92612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30314"/>
            <a:ext cx="10448925" cy="631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44477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0</Words>
  <Application>Microsoft Office PowerPoint</Application>
  <PresentationFormat>Custom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21</cp:revision>
  <cp:lastPrinted>2025-10-08T11:00:45Z</cp:lastPrinted>
  <dcterms:created xsi:type="dcterms:W3CDTF">2025-10-08T06:58:07Z</dcterms:created>
  <dcterms:modified xsi:type="dcterms:W3CDTF">2025-11-06T09:20:47Z</dcterms:modified>
</cp:coreProperties>
</file>