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4" y="336429"/>
            <a:ext cx="10653622" cy="626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7739"/>
            <a:ext cx="105156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37619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54128"/>
            <a:ext cx="10448925" cy="618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75953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3" y="300038"/>
            <a:ext cx="10731261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05643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71488"/>
            <a:ext cx="1055370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53293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5057"/>
            <a:ext cx="10477500" cy="635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21294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64234"/>
            <a:ext cx="10439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57564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79562"/>
            <a:ext cx="10458450" cy="615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5798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48570"/>
            <a:ext cx="10506075" cy="625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02071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433298"/>
            <a:ext cx="1049655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42447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15980"/>
            <a:ext cx="10448925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05240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90897"/>
            <a:ext cx="1042035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09656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579947"/>
            <a:ext cx="1052512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9420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50102"/>
            <a:ext cx="1052512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86423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33388"/>
            <a:ext cx="10458450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33769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81000"/>
            <a:ext cx="105727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884636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57188"/>
            <a:ext cx="10487025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92612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30314"/>
            <a:ext cx="10448925" cy="631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44477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50882"/>
            <a:ext cx="103727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03371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7" y="370935"/>
            <a:ext cx="10670875" cy="630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23747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590550"/>
            <a:ext cx="1044892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66571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41115"/>
            <a:ext cx="1045845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60123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49754"/>
            <a:ext cx="104775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73025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09199"/>
            <a:ext cx="1047750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1867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450"/>
            <a:ext cx="105156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51640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0</Words>
  <Application>Microsoft Office PowerPoint</Application>
  <PresentationFormat>Custom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21</cp:revision>
  <cp:lastPrinted>2025-10-08T11:00:45Z</cp:lastPrinted>
  <dcterms:created xsi:type="dcterms:W3CDTF">2025-10-08T06:58:07Z</dcterms:created>
  <dcterms:modified xsi:type="dcterms:W3CDTF">2025-11-06T09:20:47Z</dcterms:modified>
</cp:coreProperties>
</file>