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:p15="http://schemas.microsoft.com/office/powerpoint/2012/main" xmlns="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571051"/>
            <a:ext cx="10506075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295275"/>
            <a:ext cx="10639425" cy="656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7096563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534029"/>
            <a:ext cx="10467975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83537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90513"/>
            <a:ext cx="10458450" cy="627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45662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431860"/>
            <a:ext cx="10439400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524649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362309"/>
            <a:ext cx="10496550" cy="625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8510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01925"/>
            <a:ext cx="10467975" cy="631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29654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467984"/>
            <a:ext cx="104394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97577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247650"/>
            <a:ext cx="10563225" cy="636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965695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395288"/>
            <a:ext cx="10410825" cy="606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0495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95275"/>
            <a:ext cx="10572750" cy="626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706541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01925"/>
            <a:ext cx="10391775" cy="641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054994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301925"/>
            <a:ext cx="10525125" cy="63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4045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85750"/>
            <a:ext cx="10391775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66506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509498"/>
            <a:ext cx="10487025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42903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19177"/>
            <a:ext cx="10534650" cy="628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09148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267419"/>
            <a:ext cx="10487025" cy="647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228537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04788"/>
            <a:ext cx="10458450" cy="644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813272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08021"/>
            <a:ext cx="10553700" cy="63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3744212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96" y="189781"/>
            <a:ext cx="10886267" cy="6606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670155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76044"/>
            <a:ext cx="10477500" cy="641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635528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509678"/>
            <a:ext cx="1045845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248230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336431"/>
            <a:ext cx="10448925" cy="636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79877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0</Words>
  <Application>Microsoft Office PowerPoint</Application>
  <PresentationFormat>Custom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23</cp:revision>
  <cp:lastPrinted>2025-10-08T11:00:45Z</cp:lastPrinted>
  <dcterms:created xsi:type="dcterms:W3CDTF">2025-10-08T06:58:07Z</dcterms:created>
  <dcterms:modified xsi:type="dcterms:W3CDTF">2025-11-06T09:38:25Z</dcterms:modified>
</cp:coreProperties>
</file>