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71051"/>
            <a:ext cx="105060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95288"/>
            <a:ext cx="104108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0495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95275"/>
            <a:ext cx="105727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6541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1925"/>
            <a:ext cx="10391775" cy="64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4994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1925"/>
            <a:ext cx="10525125" cy="63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045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750"/>
            <a:ext cx="103917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6506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9498"/>
            <a:ext cx="104870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2903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19177"/>
            <a:ext cx="10534650" cy="62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9148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67419"/>
            <a:ext cx="10487025" cy="64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22853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04788"/>
            <a:ext cx="104584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3272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8021"/>
            <a:ext cx="10553700" cy="63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442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95275"/>
            <a:ext cx="1063942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965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6" y="189781"/>
            <a:ext cx="10886267" cy="660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0155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044"/>
            <a:ext cx="10477500" cy="64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5528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09678"/>
            <a:ext cx="104584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8230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6431"/>
            <a:ext cx="10448925" cy="636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987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34029"/>
            <a:ext cx="104679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353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90513"/>
            <a:ext cx="104584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566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31860"/>
            <a:ext cx="10439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2464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2309"/>
            <a:ext cx="10496550" cy="62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51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1925"/>
            <a:ext cx="10467975" cy="631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965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67984"/>
            <a:ext cx="10439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757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47650"/>
            <a:ext cx="1056322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6569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2025-11-06T09:38:25Z</dcterms:modified>
</cp:coreProperties>
</file>