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cture" initials="L" lastIdx="1" clrIdx="0">
    <p:extLst>
      <p:ext uri="{19B8F6BF-5375-455C-9EA6-DF929625EA0E}">
        <p15:presenceInfo xmlns="" xmlns:p15="http://schemas.microsoft.com/office/powerpoint/2012/main" userId="Lectu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-5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06BED2-4F0E-4AF7-B2BD-7FD51D51D72D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B3AF-8B18-4703-95D1-267A1EFF13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1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30EB2E5-F2DC-2E0A-DBB4-AE3132CAC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9716E276-D89F-253D-7F4C-6700BB4901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F4A346E-AEF8-929C-FEE4-3EC7771E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9456F6E-1CEF-9906-4FD8-1C2D0201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85C2664-BDDC-60B6-4EA7-0003E30D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800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02782F-51EB-BEDC-EF82-799DC01F1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AA0594A-1A1E-BD0E-1A03-B6EB531BB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37CC6-1CF9-2614-16B5-0875827C0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0FEB7D8-E478-43C0-F4E7-0E5C0FF9B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EC0550-E7BF-056F-F846-A93A6D3E8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85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52A6692-44EA-3B8E-3DBC-4D0E89F40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FB007D0-5AE4-7C96-23C4-CD4C1871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7E00D6B-E792-AA5F-EBE2-AE157112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3029BD0-111C-B8E9-5D04-BF4C54404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CB851EE-8BA4-56C6-0CE3-E9C883E35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4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24C62E-540B-7A99-B364-6953C801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0FDA8CE-75C1-3BB0-31C8-C9E802D30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F7F0B80-684D-12C6-27FD-26A9BD547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217B293E-958A-E722-0D4D-FE28C8195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D92192C-3024-68DE-8F1B-B00218A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BCC07CD-770C-FA30-B972-4E49C8D30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34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A2AAD12-A7BD-A687-0630-592171448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E1319B1-BFFB-899F-A2DD-B28CFEDA7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8CB54D4-0BA7-0690-57DC-80B0A2137F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35B1AF08-7D04-5A5B-81C1-CD916FDD0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0533193F-C43B-D004-88A0-06E5F889C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26BBCEC-6288-4423-A67F-7B4E587D8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3BB4DE2-F436-06B8-972F-9CAF0D707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8A31109-0D53-EB67-8712-AC4D1992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871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FF2434-4B9A-0172-2259-C790F7B32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8BC0BC4-7E65-AF77-569D-4F7DB7F16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2BC2ECEA-5EF0-4EDB-0E06-732DB47F7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6BD2D830-D530-70E0-F911-9A290C86D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05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7C546D4-3460-57FA-789F-5FC54715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FB2DE2E-6578-902A-8AAD-9A7AEFC58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BE5F6B79-DD33-4A01-FCA0-551A0B23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069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99C7AF-C8D0-AE3F-74C7-394DEADAA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023F88B-E926-8B4F-8780-061FBD697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7EA9BFD-A547-A61A-5177-E6C8774C3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5E75800-7CEE-5287-D356-10BAC5DEF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CB0EBA9-659B-5951-3A6E-518F2DEB1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FB22A0B-9DEA-F2A5-7927-42D73FE38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0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056419-88B7-26BB-CF24-B1192CA67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A0D29294-EA8D-8FB7-66BF-C14F9E7B39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0D39259-E37D-2536-4955-63BF3B92B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6BFF8FF-DAE6-9211-E886-23DCC97355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7EBF88E-9EED-D1AC-0375-F63A20F1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8453565-21E5-8B51-1A09-4C5B16B8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32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C44EEF-05FE-826D-EE3A-D86E600FA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EAB9F34-BD8D-1F14-9FAD-C593F77EA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D724872-E256-8598-5357-C69DA511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15AB616-4372-32B5-282E-D6AB86A6C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9D426B0-B891-3EDD-22FA-97CB38A2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83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EBEB75B-73F1-2721-E202-3CF506D00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48F7ADC-90A8-A061-CE3D-34CC9DA28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6FE0164-4079-2E95-A2E9-407A1180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64E29FE-74E4-05C6-36EB-BE8E5639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912FE5-0364-8136-5B5F-670724EC4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8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C17DE5A4-B51E-EDE9-F52A-147A46908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29FAD96-006C-BA44-2958-642C19F5D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4846EFA-F2F6-46E9-658F-F38ED886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ECE3FB-F3A3-41C4-9E7C-1EE2A7A3F4A4}" type="datetimeFigureOut">
              <a:rPr lang="en-US" smtClean="0"/>
              <a:t>11/6/2025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3A74DCC-3A8A-3A2F-E550-A037BF718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1479CE2-7911-9C99-8B36-0D751DF15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AF1B1-F546-42ED-9102-F33E4BF15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512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00025"/>
            <a:ext cx="10458450" cy="645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622558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38" y="514350"/>
            <a:ext cx="10601325" cy="582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2721804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423863"/>
            <a:ext cx="10620375" cy="6010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6982397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10551"/>
            <a:ext cx="10525125" cy="6423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95802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528637"/>
            <a:ext cx="10648950" cy="580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071810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323850"/>
            <a:ext cx="10620375" cy="621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6872830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8792"/>
            <a:ext cx="10668000" cy="6427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968044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66610"/>
            <a:ext cx="10458450" cy="633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497788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702" y="171450"/>
            <a:ext cx="11062658" cy="651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914647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388" y="190500"/>
            <a:ext cx="10563225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819331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250165"/>
            <a:ext cx="10496550" cy="6560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418822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04" y="214313"/>
            <a:ext cx="10540221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69042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" y="473375"/>
            <a:ext cx="10420350" cy="560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047956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81000"/>
            <a:ext cx="1053465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259774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261938"/>
            <a:ext cx="10534650" cy="633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5255967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473644"/>
            <a:ext cx="10487025" cy="568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0421641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224287"/>
            <a:ext cx="10487025" cy="649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315334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614363"/>
            <a:ext cx="10506075" cy="471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058522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3" y="462053"/>
            <a:ext cx="10506075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7614489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267419"/>
            <a:ext cx="10410825" cy="6428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0821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545" y="336432"/>
            <a:ext cx="10534650" cy="632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473810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276225"/>
            <a:ext cx="1048702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3170999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37506"/>
            <a:ext cx="1057275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985988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432400"/>
            <a:ext cx="10534650" cy="628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2371039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36430"/>
            <a:ext cx="10582275" cy="6431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1944577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38" y="336434"/>
            <a:ext cx="10525125" cy="624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427525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319088"/>
            <a:ext cx="10553700" cy="621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09224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75" y="290333"/>
            <a:ext cx="1045845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7900366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8" y="352335"/>
            <a:ext cx="10487025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22220046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13" y="323491"/>
            <a:ext cx="10467975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3411592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</TotalTime>
  <Words>0</Words>
  <Application>Microsoft Office PowerPoint</Application>
  <PresentationFormat>Custom</PresentationFormat>
  <Paragraphs>0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Lecture</dc:creator>
  <cp:lastModifiedBy>Lecture</cp:lastModifiedBy>
  <cp:revision>24</cp:revision>
  <cp:lastPrinted>2025-10-08T11:00:45Z</cp:lastPrinted>
  <dcterms:created xsi:type="dcterms:W3CDTF">2025-10-08T06:58:07Z</dcterms:created>
  <dcterms:modified xsi:type="dcterms:W3CDTF">2025-11-06T09:48:09Z</dcterms:modified>
</cp:coreProperties>
</file>