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00025"/>
            <a:ext cx="1045845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90500"/>
            <a:ext cx="105632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19331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50165"/>
            <a:ext cx="10496550" cy="656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41882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4" y="214313"/>
            <a:ext cx="10540221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9042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73375"/>
            <a:ext cx="104203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47956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81000"/>
            <a:ext cx="105346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25977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61938"/>
            <a:ext cx="105346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25596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3644"/>
            <a:ext cx="104870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2164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4287"/>
            <a:ext cx="10487025" cy="64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15334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614363"/>
            <a:ext cx="105060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58522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62053"/>
            <a:ext cx="1050607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6144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14350"/>
            <a:ext cx="1060132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72180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67419"/>
            <a:ext cx="10410825" cy="642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821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5" y="336432"/>
            <a:ext cx="10534650" cy="632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7381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"/>
            <a:ext cx="1048702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17099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37506"/>
            <a:ext cx="1057275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8598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32400"/>
            <a:ext cx="1053465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37103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36430"/>
            <a:ext cx="10582275" cy="643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4457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6434"/>
            <a:ext cx="10525125" cy="624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2752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19088"/>
            <a:ext cx="105537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922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90333"/>
            <a:ext cx="1045845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90036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52335"/>
            <a:ext cx="1048702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200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3863"/>
            <a:ext cx="1062037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982397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23491"/>
            <a:ext cx="104679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1159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10551"/>
            <a:ext cx="10525125" cy="64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95802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28637"/>
            <a:ext cx="1064895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71810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3850"/>
            <a:ext cx="1062037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87283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792"/>
            <a:ext cx="10668000" cy="642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8044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66610"/>
            <a:ext cx="10458450" cy="633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97788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2" y="171450"/>
            <a:ext cx="11062658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1464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0</Words>
  <Application>Microsoft Office PowerPoint</Application>
  <PresentationFormat>Custom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24</cp:revision>
  <cp:lastPrinted>2025-10-08T11:00:45Z</cp:lastPrinted>
  <dcterms:created xsi:type="dcterms:W3CDTF">2025-10-08T06:58:07Z</dcterms:created>
  <dcterms:modified xsi:type="dcterms:W3CDTF">2025-11-06T09:48:09Z</dcterms:modified>
</cp:coreProperties>
</file>